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3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4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5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62" r:id="rId1"/>
    <p:sldMasterId id="2147484014" r:id="rId2"/>
    <p:sldMasterId id="2147484026" r:id="rId3"/>
    <p:sldMasterId id="2147484067" r:id="rId4"/>
    <p:sldMasterId id="2147484096" r:id="rId5"/>
    <p:sldMasterId id="2147484126" r:id="rId6"/>
  </p:sldMasterIdLst>
  <p:notesMasterIdLst>
    <p:notesMasterId r:id="rId19"/>
  </p:notesMasterIdLst>
  <p:sldIdLst>
    <p:sldId id="256" r:id="rId7"/>
    <p:sldId id="262" r:id="rId8"/>
    <p:sldId id="257" r:id="rId9"/>
    <p:sldId id="264" r:id="rId10"/>
    <p:sldId id="265" r:id="rId11"/>
    <p:sldId id="258" r:id="rId12"/>
    <p:sldId id="259" r:id="rId13"/>
    <p:sldId id="260" r:id="rId14"/>
    <p:sldId id="261" r:id="rId15"/>
    <p:sldId id="266" r:id="rId16"/>
    <p:sldId id="268" r:id="rId17"/>
    <p:sldId id="267" r:id="rId18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BD2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505E3EF-67EA-436B-97B2-0124C06EBD24}" styleName="Stile medio 4 - Colore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8799B23B-EC83-4686-B30A-512413B5E67A}" styleName="Stile chiaro 3 - Color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81" d="100"/>
          <a:sy n="81" d="100"/>
        </p:scale>
        <p:origin x="754" y="62"/>
      </p:cViewPr>
      <p:guideLst/>
    </p:cSldViewPr>
  </p:slideViewPr>
  <p:notesTextViewPr>
    <p:cViewPr>
      <p:scale>
        <a:sx n="1" d="1"/>
        <a:sy n="1" d="1"/>
      </p:scale>
      <p:origin x="0" y="-192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" Type="http://schemas.openxmlformats.org/officeDocument/2006/relationships/slideMaster" Target="slideMasters/slideMaster3.xml"/><Relationship Id="rId21" Type="http://schemas.openxmlformats.org/officeDocument/2006/relationships/viewProps" Target="viewProp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microsoft.com/office/2016/11/relationships/changesInfo" Target="changesInfos/changesInfo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tableStyles" Target="tableStyles.xml"/><Relationship Id="rId10" Type="http://schemas.openxmlformats.org/officeDocument/2006/relationships/slide" Target="slides/slide4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imone Vollaro" userId="38807c3dd47e1726" providerId="LiveId" clId="{3DE0C2F1-E92C-4C3E-BA04-49F2FAAFAB7A}"/>
    <pc:docChg chg="undo redo custSel mod addSld modSld sldOrd">
      <pc:chgData name="Simone Vollaro" userId="38807c3dd47e1726" providerId="LiveId" clId="{3DE0C2F1-E92C-4C3E-BA04-49F2FAAFAB7A}" dt="2020-01-25T21:07:04.947" v="1257" actId="20577"/>
      <pc:docMkLst>
        <pc:docMk/>
      </pc:docMkLst>
      <pc:sldChg chg="delSp modSp delDesignElem">
        <pc:chgData name="Simone Vollaro" userId="38807c3dd47e1726" providerId="LiveId" clId="{3DE0C2F1-E92C-4C3E-BA04-49F2FAAFAB7A}" dt="2020-01-23T21:53:14.899" v="109" actId="1076"/>
        <pc:sldMkLst>
          <pc:docMk/>
          <pc:sldMk cId="3594516864" sldId="256"/>
        </pc:sldMkLst>
        <pc:spChg chg="mod">
          <ac:chgData name="Simone Vollaro" userId="38807c3dd47e1726" providerId="LiveId" clId="{3DE0C2F1-E92C-4C3E-BA04-49F2FAAFAB7A}" dt="2020-01-23T21:53:14.899" v="109" actId="1076"/>
          <ac:spMkLst>
            <pc:docMk/>
            <pc:sldMk cId="3594516864" sldId="256"/>
            <ac:spMk id="2" creationId="{D711F749-66CD-4070-ACDB-A67E6551E4E3}"/>
          </ac:spMkLst>
        </pc:spChg>
        <pc:spChg chg="mod">
          <ac:chgData name="Simone Vollaro" userId="38807c3dd47e1726" providerId="LiveId" clId="{3DE0C2F1-E92C-4C3E-BA04-49F2FAAFAB7A}" dt="2020-01-23T21:41:55.584" v="12" actId="1076"/>
          <ac:spMkLst>
            <pc:docMk/>
            <pc:sldMk cId="3594516864" sldId="256"/>
            <ac:spMk id="6" creationId="{8DDA0174-CE71-427B-9391-8DF30FBA20DA}"/>
          </ac:spMkLst>
        </pc:spChg>
        <pc:spChg chg="del">
          <ac:chgData name="Simone Vollaro" userId="38807c3dd47e1726" providerId="LiveId" clId="{3DE0C2F1-E92C-4C3E-BA04-49F2FAAFAB7A}" dt="2020-01-23T21:42:45.226" v="15"/>
          <ac:spMkLst>
            <pc:docMk/>
            <pc:sldMk cId="3594516864" sldId="256"/>
            <ac:spMk id="10" creationId="{F64080D6-34DE-4277-97CC-2FB3812846DA}"/>
          </ac:spMkLst>
        </pc:spChg>
        <pc:picChg chg="mod">
          <ac:chgData name="Simone Vollaro" userId="38807c3dd47e1726" providerId="LiveId" clId="{3DE0C2F1-E92C-4C3E-BA04-49F2FAAFAB7A}" dt="2020-01-23T21:53:00.376" v="106" actId="1076"/>
          <ac:picMkLst>
            <pc:docMk/>
            <pc:sldMk cId="3594516864" sldId="256"/>
            <ac:picMk id="5" creationId="{333CCE88-0CE3-480F-BE08-940D4B745364}"/>
          </ac:picMkLst>
        </pc:picChg>
      </pc:sldChg>
      <pc:sldChg chg="addSp delSp modSp add mod setBg">
        <pc:chgData name="Simone Vollaro" userId="38807c3dd47e1726" providerId="LiveId" clId="{3DE0C2F1-E92C-4C3E-BA04-49F2FAAFAB7A}" dt="2020-01-23T22:01:54.594" v="189" actId="20577"/>
        <pc:sldMkLst>
          <pc:docMk/>
          <pc:sldMk cId="2403717489" sldId="257"/>
        </pc:sldMkLst>
        <pc:spChg chg="mod ord">
          <ac:chgData name="Simone Vollaro" userId="38807c3dd47e1726" providerId="LiveId" clId="{3DE0C2F1-E92C-4C3E-BA04-49F2FAAFAB7A}" dt="2020-01-23T22:01:54.594" v="189" actId="20577"/>
          <ac:spMkLst>
            <pc:docMk/>
            <pc:sldMk cId="2403717489" sldId="257"/>
            <ac:spMk id="2" creationId="{86649DD4-4175-45E3-8480-D6D897B23EEF}"/>
          </ac:spMkLst>
        </pc:spChg>
        <pc:spChg chg="del">
          <ac:chgData name="Simone Vollaro" userId="38807c3dd47e1726" providerId="LiveId" clId="{3DE0C2F1-E92C-4C3E-BA04-49F2FAAFAB7A}" dt="2020-01-23T21:45:18.783" v="33" actId="931"/>
          <ac:spMkLst>
            <pc:docMk/>
            <pc:sldMk cId="2403717489" sldId="257"/>
            <ac:spMk id="3" creationId="{0C101EFF-01F0-46EB-ABA6-5B8D358F68FD}"/>
          </ac:spMkLst>
        </pc:spChg>
        <pc:spChg chg="add mod">
          <ac:chgData name="Simone Vollaro" userId="38807c3dd47e1726" providerId="LiveId" clId="{3DE0C2F1-E92C-4C3E-BA04-49F2FAAFAB7A}" dt="2020-01-23T22:00:37.576" v="169" actId="20577"/>
          <ac:spMkLst>
            <pc:docMk/>
            <pc:sldMk cId="2403717489" sldId="257"/>
            <ac:spMk id="6" creationId="{0A528D0C-7F8B-4482-8485-B35D216031F0}"/>
          </ac:spMkLst>
        </pc:spChg>
        <pc:spChg chg="add del">
          <ac:chgData name="Simone Vollaro" userId="38807c3dd47e1726" providerId="LiveId" clId="{3DE0C2F1-E92C-4C3E-BA04-49F2FAAFAB7A}" dt="2020-01-23T21:48:02.199" v="44" actId="26606"/>
          <ac:spMkLst>
            <pc:docMk/>
            <pc:sldMk cId="2403717489" sldId="257"/>
            <ac:spMk id="9" creationId="{CA2B1372-33B3-4274-B34B-034484460411}"/>
          </ac:spMkLst>
        </pc:spChg>
        <pc:spChg chg="add del">
          <ac:chgData name="Simone Vollaro" userId="38807c3dd47e1726" providerId="LiveId" clId="{3DE0C2F1-E92C-4C3E-BA04-49F2FAAFAB7A}" dt="2020-01-23T21:48:02.199" v="44" actId="26606"/>
          <ac:spMkLst>
            <pc:docMk/>
            <pc:sldMk cId="2403717489" sldId="257"/>
            <ac:spMk id="12" creationId="{3CD9DF72-87A3-404E-A828-84CBF11A8303}"/>
          </ac:spMkLst>
        </pc:spChg>
        <pc:picChg chg="add mod">
          <ac:chgData name="Simone Vollaro" userId="38807c3dd47e1726" providerId="LiveId" clId="{3DE0C2F1-E92C-4C3E-BA04-49F2FAAFAB7A}" dt="2020-01-23T22:00:52.654" v="170" actId="14100"/>
          <ac:picMkLst>
            <pc:docMk/>
            <pc:sldMk cId="2403717489" sldId="257"/>
            <ac:picMk id="5" creationId="{3C01AD31-9B98-451F-BE77-594ADDC42B9E}"/>
          </ac:picMkLst>
        </pc:picChg>
        <pc:cxnChg chg="add del">
          <ac:chgData name="Simone Vollaro" userId="38807c3dd47e1726" providerId="LiveId" clId="{3DE0C2F1-E92C-4C3E-BA04-49F2FAAFAB7A}" dt="2020-01-23T21:48:02.199" v="44" actId="26606"/>
          <ac:cxnSpMkLst>
            <pc:docMk/>
            <pc:sldMk cId="2403717489" sldId="257"/>
            <ac:cxnSpMk id="14" creationId="{20E3A342-4D61-4E3F-AF90-1AB42AEB96CC}"/>
          </ac:cxnSpMkLst>
        </pc:cxnChg>
      </pc:sldChg>
      <pc:sldChg chg="addSp delSp modSp add">
        <pc:chgData name="Simone Vollaro" userId="38807c3dd47e1726" providerId="LiveId" clId="{3DE0C2F1-E92C-4C3E-BA04-49F2FAAFAB7A}" dt="2020-01-25T21:07:04.947" v="1257" actId="20577"/>
        <pc:sldMkLst>
          <pc:docMk/>
          <pc:sldMk cId="4049920947" sldId="258"/>
        </pc:sldMkLst>
        <pc:spChg chg="mod">
          <ac:chgData name="Simone Vollaro" userId="38807c3dd47e1726" providerId="LiveId" clId="{3DE0C2F1-E92C-4C3E-BA04-49F2FAAFAB7A}" dt="2020-01-23T22:02:23.021" v="221" actId="122"/>
          <ac:spMkLst>
            <pc:docMk/>
            <pc:sldMk cId="4049920947" sldId="258"/>
            <ac:spMk id="2" creationId="{7D1A2147-335A-4843-B75E-353A10C2080C}"/>
          </ac:spMkLst>
        </pc:spChg>
        <pc:spChg chg="del">
          <ac:chgData name="Simone Vollaro" userId="38807c3dd47e1726" providerId="LiveId" clId="{3DE0C2F1-E92C-4C3E-BA04-49F2FAAFAB7A}" dt="2020-01-25T20:30:23.446" v="1052" actId="3680"/>
          <ac:spMkLst>
            <pc:docMk/>
            <pc:sldMk cId="4049920947" sldId="258"/>
            <ac:spMk id="3" creationId="{07531CD2-082D-47D8-AA26-B6A5859E2301}"/>
          </ac:spMkLst>
        </pc:spChg>
        <pc:spChg chg="add del">
          <ac:chgData name="Simone Vollaro" userId="38807c3dd47e1726" providerId="LiveId" clId="{3DE0C2F1-E92C-4C3E-BA04-49F2FAAFAB7A}" dt="2020-01-23T22:04:14.375" v="296"/>
          <ac:spMkLst>
            <pc:docMk/>
            <pc:sldMk cId="4049920947" sldId="258"/>
            <ac:spMk id="4" creationId="{D8514532-E660-4471-A5C5-AEC1C0E43EC6}"/>
          </ac:spMkLst>
        </pc:spChg>
        <pc:graphicFrameChg chg="add mod ord modGraphic">
          <ac:chgData name="Simone Vollaro" userId="38807c3dd47e1726" providerId="LiveId" clId="{3DE0C2F1-E92C-4C3E-BA04-49F2FAAFAB7A}" dt="2020-01-25T21:07:04.947" v="1257" actId="20577"/>
          <ac:graphicFrameMkLst>
            <pc:docMk/>
            <pc:sldMk cId="4049920947" sldId="258"/>
            <ac:graphicFrameMk id="4" creationId="{4ED62E45-1DA8-4C66-A820-47E852271138}"/>
          </ac:graphicFrameMkLst>
        </pc:graphicFrameChg>
      </pc:sldChg>
      <pc:sldChg chg="modSp add">
        <pc:chgData name="Simone Vollaro" userId="38807c3dd47e1726" providerId="LiveId" clId="{3DE0C2F1-E92C-4C3E-BA04-49F2FAAFAB7A}" dt="2020-01-23T22:07:02.153" v="607" actId="20577"/>
        <pc:sldMkLst>
          <pc:docMk/>
          <pc:sldMk cId="4224650960" sldId="259"/>
        </pc:sldMkLst>
        <pc:spChg chg="mod">
          <ac:chgData name="Simone Vollaro" userId="38807c3dd47e1726" providerId="LiveId" clId="{3DE0C2F1-E92C-4C3E-BA04-49F2FAAFAB7A}" dt="2020-01-23T22:02:47.676" v="226" actId="20577"/>
          <ac:spMkLst>
            <pc:docMk/>
            <pc:sldMk cId="4224650960" sldId="259"/>
            <ac:spMk id="2" creationId="{3E1423D2-A576-4728-9DAA-135167519F25}"/>
          </ac:spMkLst>
        </pc:spChg>
        <pc:spChg chg="mod">
          <ac:chgData name="Simone Vollaro" userId="38807c3dd47e1726" providerId="LiveId" clId="{3DE0C2F1-E92C-4C3E-BA04-49F2FAAFAB7A}" dt="2020-01-23T22:07:02.153" v="607" actId="20577"/>
          <ac:spMkLst>
            <pc:docMk/>
            <pc:sldMk cId="4224650960" sldId="259"/>
            <ac:spMk id="3" creationId="{213E7897-8087-4ACC-A977-BC1D92B990CA}"/>
          </ac:spMkLst>
        </pc:spChg>
      </pc:sldChg>
      <pc:sldChg chg="addSp modSp add">
        <pc:chgData name="Simone Vollaro" userId="38807c3dd47e1726" providerId="LiveId" clId="{3DE0C2F1-E92C-4C3E-BA04-49F2FAAFAB7A}" dt="2020-01-25T20:28:18.262" v="1051" actId="20577"/>
        <pc:sldMkLst>
          <pc:docMk/>
          <pc:sldMk cId="686785581" sldId="260"/>
        </pc:sldMkLst>
        <pc:spChg chg="mod">
          <ac:chgData name="Simone Vollaro" userId="38807c3dd47e1726" providerId="LiveId" clId="{3DE0C2F1-E92C-4C3E-BA04-49F2FAAFAB7A}" dt="2020-01-23T22:03:12.017" v="265" actId="20577"/>
          <ac:spMkLst>
            <pc:docMk/>
            <pc:sldMk cId="686785581" sldId="260"/>
            <ac:spMk id="2" creationId="{FC111A4C-EFB4-4B40-A8BE-7E005EF793C9}"/>
          </ac:spMkLst>
        </pc:spChg>
        <pc:spChg chg="mod">
          <ac:chgData name="Simone Vollaro" userId="38807c3dd47e1726" providerId="LiveId" clId="{3DE0C2F1-E92C-4C3E-BA04-49F2FAAFAB7A}" dt="2020-01-23T22:23:07.132" v="787" actId="14100"/>
          <ac:spMkLst>
            <pc:docMk/>
            <pc:sldMk cId="686785581" sldId="260"/>
            <ac:spMk id="3" creationId="{4093EBEB-00F4-42A2-96C5-9AFB6DC42B3A}"/>
          </ac:spMkLst>
        </pc:spChg>
        <pc:spChg chg="add mod">
          <ac:chgData name="Simone Vollaro" userId="38807c3dd47e1726" providerId="LiveId" clId="{3DE0C2F1-E92C-4C3E-BA04-49F2FAAFAB7A}" dt="2020-01-23T22:28:05.708" v="1022" actId="1076"/>
          <ac:spMkLst>
            <pc:docMk/>
            <pc:sldMk cId="686785581" sldId="260"/>
            <ac:spMk id="4" creationId="{A62E6286-7E86-411A-9202-CA0BA9F7B61E}"/>
          </ac:spMkLst>
        </pc:spChg>
        <pc:spChg chg="add mod">
          <ac:chgData name="Simone Vollaro" userId="38807c3dd47e1726" providerId="LiveId" clId="{3DE0C2F1-E92C-4C3E-BA04-49F2FAAFAB7A}" dt="2020-01-23T22:28:05.708" v="1022" actId="1076"/>
          <ac:spMkLst>
            <pc:docMk/>
            <pc:sldMk cId="686785581" sldId="260"/>
            <ac:spMk id="5" creationId="{FA8B593B-99DE-427D-97A7-6DF138ADCCFB}"/>
          </ac:spMkLst>
        </pc:spChg>
        <pc:spChg chg="add mod">
          <ac:chgData name="Simone Vollaro" userId="38807c3dd47e1726" providerId="LiveId" clId="{3DE0C2F1-E92C-4C3E-BA04-49F2FAAFAB7A}" dt="2020-01-25T20:28:18.262" v="1051" actId="20577"/>
          <ac:spMkLst>
            <pc:docMk/>
            <pc:sldMk cId="686785581" sldId="260"/>
            <ac:spMk id="6" creationId="{B181BCA7-1620-4644-B4B2-284D4551D259}"/>
          </ac:spMkLst>
        </pc:spChg>
      </pc:sldChg>
      <pc:sldChg chg="modSp add modTransition">
        <pc:chgData name="Simone Vollaro" userId="38807c3dd47e1726" providerId="LiveId" clId="{3DE0C2F1-E92C-4C3E-BA04-49F2FAAFAB7A}" dt="2020-01-23T22:10:52.137" v="742"/>
        <pc:sldMkLst>
          <pc:docMk/>
          <pc:sldMk cId="2724298321" sldId="261"/>
        </pc:sldMkLst>
        <pc:spChg chg="mod">
          <ac:chgData name="Simone Vollaro" userId="38807c3dd47e1726" providerId="LiveId" clId="{3DE0C2F1-E92C-4C3E-BA04-49F2FAAFAB7A}" dt="2020-01-23T22:03:28.513" v="273" actId="20577"/>
          <ac:spMkLst>
            <pc:docMk/>
            <pc:sldMk cId="2724298321" sldId="261"/>
            <ac:spMk id="2" creationId="{190F643C-7BB9-4E03-ABF9-80E6FF49192B}"/>
          </ac:spMkLst>
        </pc:spChg>
      </pc:sldChg>
      <pc:sldChg chg="modSp add ord">
        <pc:chgData name="Simone Vollaro" userId="38807c3dd47e1726" providerId="LiveId" clId="{3DE0C2F1-E92C-4C3E-BA04-49F2FAAFAB7A}" dt="2020-01-23T22:04:00.798" v="294" actId="20577"/>
        <pc:sldMkLst>
          <pc:docMk/>
          <pc:sldMk cId="3747457676" sldId="262"/>
        </pc:sldMkLst>
        <pc:spChg chg="mod">
          <ac:chgData name="Simone Vollaro" userId="38807c3dd47e1726" providerId="LiveId" clId="{3DE0C2F1-E92C-4C3E-BA04-49F2FAAFAB7A}" dt="2020-01-23T22:04:00.798" v="294" actId="20577"/>
          <ac:spMkLst>
            <pc:docMk/>
            <pc:sldMk cId="3747457676" sldId="262"/>
            <ac:spMk id="2" creationId="{3B5A7354-524A-46F7-B2FB-308987EADC3D}"/>
          </ac:spMkLst>
        </pc:spChg>
      </pc:sldChg>
      <pc:sldChg chg="modSp add">
        <pc:chgData name="Simone Vollaro" userId="38807c3dd47e1726" providerId="LiveId" clId="{3DE0C2F1-E92C-4C3E-BA04-49F2FAAFAB7A}" dt="2020-01-23T22:07:34.073" v="662" actId="20577"/>
        <pc:sldMkLst>
          <pc:docMk/>
          <pc:sldMk cId="2299806036" sldId="263"/>
        </pc:sldMkLst>
        <pc:spChg chg="mod">
          <ac:chgData name="Simone Vollaro" userId="38807c3dd47e1726" providerId="LiveId" clId="{3DE0C2F1-E92C-4C3E-BA04-49F2FAAFAB7A}" dt="2020-01-23T22:04:41.365" v="336" actId="20577"/>
          <ac:spMkLst>
            <pc:docMk/>
            <pc:sldMk cId="2299806036" sldId="263"/>
            <ac:spMk id="2" creationId="{DEA42478-431B-494E-B336-C8BA13D4A4A7}"/>
          </ac:spMkLst>
        </pc:spChg>
        <pc:spChg chg="mod">
          <ac:chgData name="Simone Vollaro" userId="38807c3dd47e1726" providerId="LiveId" clId="{3DE0C2F1-E92C-4C3E-BA04-49F2FAAFAB7A}" dt="2020-01-23T22:07:34.073" v="662" actId="20577"/>
          <ac:spMkLst>
            <pc:docMk/>
            <pc:sldMk cId="2299806036" sldId="263"/>
            <ac:spMk id="3" creationId="{41F05598-DC8D-4E39-BBBA-C38A48C3FA98}"/>
          </ac:spMkLst>
        </pc:spChg>
      </pc:sldChg>
      <pc:sldChg chg="modSp add">
        <pc:chgData name="Simone Vollaro" userId="38807c3dd47e1726" providerId="LiveId" clId="{3DE0C2F1-E92C-4C3E-BA04-49F2FAAFAB7A}" dt="2020-01-23T22:10:53.759" v="744" actId="20577"/>
        <pc:sldMkLst>
          <pc:docMk/>
          <pc:sldMk cId="2618045018" sldId="264"/>
        </pc:sldMkLst>
        <pc:spChg chg="mod">
          <ac:chgData name="Simone Vollaro" userId="38807c3dd47e1726" providerId="LiveId" clId="{3DE0C2F1-E92C-4C3E-BA04-49F2FAAFAB7A}" dt="2020-01-23T22:10:53.759" v="744" actId="20577"/>
          <ac:spMkLst>
            <pc:docMk/>
            <pc:sldMk cId="2618045018" sldId="264"/>
            <ac:spMk id="2" creationId="{1307BD60-4A0E-41EB-924F-DD71E0B3CC83}"/>
          </ac:spMkLst>
        </pc:spChg>
      </pc:sldChg>
    </pc:docChg>
  </pc:docChgLst>
  <pc:docChgLst>
    <pc:chgData name="Simone Vollaro" userId="38807c3dd47e1726" providerId="LiveId" clId="{F90E2FF9-DF30-41FE-A6FC-A3574AF66E93}"/>
    <pc:docChg chg="undo redo custSel mod addSld delSld modSld modMainMaster">
      <pc:chgData name="Simone Vollaro" userId="38807c3dd47e1726" providerId="LiveId" clId="{F90E2FF9-DF30-41FE-A6FC-A3574AF66E93}" dt="2020-04-18T14:24:44.198" v="7933" actId="403"/>
      <pc:docMkLst>
        <pc:docMk/>
      </pc:docMkLst>
      <pc:sldChg chg="modSp mod setBg">
        <pc:chgData name="Simone Vollaro" userId="38807c3dd47e1726" providerId="LiveId" clId="{F90E2FF9-DF30-41FE-A6FC-A3574AF66E93}" dt="2020-04-18T12:49:35.637" v="6398" actId="962"/>
        <pc:sldMkLst>
          <pc:docMk/>
          <pc:sldMk cId="3594516864" sldId="256"/>
        </pc:sldMkLst>
        <pc:spChg chg="mod">
          <ac:chgData name="Simone Vollaro" userId="38807c3dd47e1726" providerId="LiveId" clId="{F90E2FF9-DF30-41FE-A6FC-A3574AF66E93}" dt="2020-04-17T11:53:57.775" v="3050" actId="1076"/>
          <ac:spMkLst>
            <pc:docMk/>
            <pc:sldMk cId="3594516864" sldId="256"/>
            <ac:spMk id="2" creationId="{D711F749-66CD-4070-ACDB-A67E6551E4E3}"/>
          </ac:spMkLst>
        </pc:spChg>
        <pc:picChg chg="mod">
          <ac:chgData name="Simone Vollaro" userId="38807c3dd47e1726" providerId="LiveId" clId="{F90E2FF9-DF30-41FE-A6FC-A3574AF66E93}" dt="2020-04-18T12:49:35.637" v="6398" actId="962"/>
          <ac:picMkLst>
            <pc:docMk/>
            <pc:sldMk cId="3594516864" sldId="256"/>
            <ac:picMk id="5" creationId="{333CCE88-0CE3-480F-BE08-940D4B745364}"/>
          </ac:picMkLst>
        </pc:picChg>
      </pc:sldChg>
      <pc:sldChg chg="addSp delSp modSp mod setBg">
        <pc:chgData name="Simone Vollaro" userId="38807c3dd47e1726" providerId="LiveId" clId="{F90E2FF9-DF30-41FE-A6FC-A3574AF66E93}" dt="2020-04-18T12:50:16.465" v="6638" actId="962"/>
        <pc:sldMkLst>
          <pc:docMk/>
          <pc:sldMk cId="2403717489" sldId="257"/>
        </pc:sldMkLst>
        <pc:spChg chg="mod">
          <ac:chgData name="Simone Vollaro" userId="38807c3dd47e1726" providerId="LiveId" clId="{F90E2FF9-DF30-41FE-A6FC-A3574AF66E93}" dt="2020-04-18T12:46:30.194" v="6163" actId="20577"/>
          <ac:spMkLst>
            <pc:docMk/>
            <pc:sldMk cId="2403717489" sldId="257"/>
            <ac:spMk id="2" creationId="{86649DD4-4175-45E3-8480-D6D897B23EEF}"/>
          </ac:spMkLst>
        </pc:spChg>
        <pc:spChg chg="mod">
          <ac:chgData name="Simone Vollaro" userId="38807c3dd47e1726" providerId="LiveId" clId="{F90E2FF9-DF30-41FE-A6FC-A3574AF66E93}" dt="2020-04-17T11:29:27.846" v="2609" actId="1076"/>
          <ac:spMkLst>
            <pc:docMk/>
            <pc:sldMk cId="2403717489" sldId="257"/>
            <ac:spMk id="6" creationId="{0A528D0C-7F8B-4482-8485-B35D216031F0}"/>
          </ac:spMkLst>
        </pc:spChg>
        <pc:spChg chg="add del mod">
          <ac:chgData name="Simone Vollaro" userId="38807c3dd47e1726" providerId="LiveId" clId="{F90E2FF9-DF30-41FE-A6FC-A3574AF66E93}" dt="2020-04-17T11:25:11.309" v="2595" actId="478"/>
          <ac:spMkLst>
            <pc:docMk/>
            <pc:sldMk cId="2403717489" sldId="257"/>
            <ac:spMk id="9" creationId="{EB8E1854-C88F-4379-8815-B1BC2CE058B1}"/>
          </ac:spMkLst>
        </pc:spChg>
        <pc:spChg chg="add del">
          <ac:chgData name="Simone Vollaro" userId="38807c3dd47e1726" providerId="LiveId" clId="{F90E2FF9-DF30-41FE-A6FC-A3574AF66E93}" dt="2020-04-17T11:11:56.644" v="2569" actId="26606"/>
          <ac:spMkLst>
            <pc:docMk/>
            <pc:sldMk cId="2403717489" sldId="257"/>
            <ac:spMk id="11" creationId="{C630F413-44CE-4746-9821-9E0107978E7A}"/>
          </ac:spMkLst>
        </pc:spChg>
        <pc:spChg chg="add del">
          <ac:chgData name="Simone Vollaro" userId="38807c3dd47e1726" providerId="LiveId" clId="{F90E2FF9-DF30-41FE-A6FC-A3574AF66E93}" dt="2020-04-17T11:11:56.644" v="2569" actId="26606"/>
          <ac:spMkLst>
            <pc:docMk/>
            <pc:sldMk cId="2403717489" sldId="257"/>
            <ac:spMk id="13" creationId="{22D671B1-B099-4F9C-B9CC-9D22B4DAF8A8}"/>
          </ac:spMkLst>
        </pc:spChg>
        <pc:spChg chg="add del">
          <ac:chgData name="Simone Vollaro" userId="38807c3dd47e1726" providerId="LiveId" clId="{F90E2FF9-DF30-41FE-A6FC-A3574AF66E93}" dt="2020-04-17T11:11:56.644" v="2569" actId="26606"/>
          <ac:spMkLst>
            <pc:docMk/>
            <pc:sldMk cId="2403717489" sldId="257"/>
            <ac:spMk id="17" creationId="{898488B7-DBD3-40E7-B54B-4DA6C5693EF3}"/>
          </ac:spMkLst>
        </pc:spChg>
        <pc:picChg chg="add del">
          <ac:chgData name="Simone Vollaro" userId="38807c3dd47e1726" providerId="LiveId" clId="{F90E2FF9-DF30-41FE-A6FC-A3574AF66E93}" dt="2020-04-17T11:23:45.805" v="2585"/>
          <ac:picMkLst>
            <pc:docMk/>
            <pc:sldMk cId="2403717489" sldId="257"/>
            <ac:picMk id="3" creationId="{80956503-1231-4B74-8F3E-2D6DA6491577}"/>
          </ac:picMkLst>
        </pc:picChg>
        <pc:picChg chg="add del">
          <ac:chgData name="Simone Vollaro" userId="38807c3dd47e1726" providerId="LiveId" clId="{F90E2FF9-DF30-41FE-A6FC-A3574AF66E93}" dt="2020-04-17T11:24:16.512" v="2587"/>
          <ac:picMkLst>
            <pc:docMk/>
            <pc:sldMk cId="2403717489" sldId="257"/>
            <ac:picMk id="4" creationId="{7BE35F75-F0DC-4F97-B645-F954E430A827}"/>
          </ac:picMkLst>
        </pc:picChg>
        <pc:picChg chg="del mod">
          <ac:chgData name="Simone Vollaro" userId="38807c3dd47e1726" providerId="LiveId" clId="{F90E2FF9-DF30-41FE-A6FC-A3574AF66E93}" dt="2020-04-17T11:25:00.183" v="2593" actId="478"/>
          <ac:picMkLst>
            <pc:docMk/>
            <pc:sldMk cId="2403717489" sldId="257"/>
            <ac:picMk id="5" creationId="{3C01AD31-9B98-451F-BE77-594ADDC42B9E}"/>
          </ac:picMkLst>
        </pc:picChg>
        <pc:picChg chg="add mod">
          <ac:chgData name="Simone Vollaro" userId="38807c3dd47e1726" providerId="LiveId" clId="{F90E2FF9-DF30-41FE-A6FC-A3574AF66E93}" dt="2020-04-18T12:50:16.465" v="6638" actId="962"/>
          <ac:picMkLst>
            <pc:docMk/>
            <pc:sldMk cId="2403717489" sldId="257"/>
            <ac:picMk id="7" creationId="{1CDD822C-4819-483A-B5F0-E393253538AF}"/>
          </ac:picMkLst>
        </pc:picChg>
        <pc:cxnChg chg="add del">
          <ac:chgData name="Simone Vollaro" userId="38807c3dd47e1726" providerId="LiveId" clId="{F90E2FF9-DF30-41FE-A6FC-A3574AF66E93}" dt="2020-04-17T11:11:56.644" v="2569" actId="26606"/>
          <ac:cxnSpMkLst>
            <pc:docMk/>
            <pc:sldMk cId="2403717489" sldId="257"/>
            <ac:cxnSpMk id="15" creationId="{7552FBEF-FA69-427B-8245-0A518E0513D5}"/>
          </ac:cxnSpMkLst>
        </pc:cxnChg>
      </pc:sldChg>
      <pc:sldChg chg="modSp mod setBg">
        <pc:chgData name="Simone Vollaro" userId="38807c3dd47e1726" providerId="LiveId" clId="{F90E2FF9-DF30-41FE-A6FC-A3574AF66E93}" dt="2020-04-17T11:51:07.536" v="2977"/>
        <pc:sldMkLst>
          <pc:docMk/>
          <pc:sldMk cId="4049920947" sldId="258"/>
        </pc:sldMkLst>
        <pc:spChg chg="mod">
          <ac:chgData name="Simone Vollaro" userId="38807c3dd47e1726" providerId="LiveId" clId="{F90E2FF9-DF30-41FE-A6FC-A3574AF66E93}" dt="2020-04-17T11:50:27.944" v="2969" actId="403"/>
          <ac:spMkLst>
            <pc:docMk/>
            <pc:sldMk cId="4049920947" sldId="258"/>
            <ac:spMk id="2" creationId="{7D1A2147-335A-4843-B75E-353A10C2080C}"/>
          </ac:spMkLst>
        </pc:spChg>
        <pc:graphicFrameChg chg="mod modGraphic">
          <ac:chgData name="Simone Vollaro" userId="38807c3dd47e1726" providerId="LiveId" clId="{F90E2FF9-DF30-41FE-A6FC-A3574AF66E93}" dt="2020-04-17T11:51:07.536" v="2977"/>
          <ac:graphicFrameMkLst>
            <pc:docMk/>
            <pc:sldMk cId="4049920947" sldId="258"/>
            <ac:graphicFrameMk id="4" creationId="{4ED62E45-1DA8-4C66-A820-47E852271138}"/>
          </ac:graphicFrameMkLst>
        </pc:graphicFrameChg>
      </pc:sldChg>
      <pc:sldChg chg="addSp delSp modSp mod setBg">
        <pc:chgData name="Simone Vollaro" userId="38807c3dd47e1726" providerId="LiveId" clId="{F90E2FF9-DF30-41FE-A6FC-A3574AF66E93}" dt="2020-04-18T12:30:10.758" v="5185" actId="20577"/>
        <pc:sldMkLst>
          <pc:docMk/>
          <pc:sldMk cId="4224650960" sldId="259"/>
        </pc:sldMkLst>
        <pc:spChg chg="mod">
          <ac:chgData name="Simone Vollaro" userId="38807c3dd47e1726" providerId="LiveId" clId="{F90E2FF9-DF30-41FE-A6FC-A3574AF66E93}" dt="2020-04-17T09:49:57.427" v="2444" actId="26606"/>
          <ac:spMkLst>
            <pc:docMk/>
            <pc:sldMk cId="4224650960" sldId="259"/>
            <ac:spMk id="2" creationId="{3E1423D2-A576-4728-9DAA-135167519F25}"/>
          </ac:spMkLst>
        </pc:spChg>
        <pc:spChg chg="mod">
          <ac:chgData name="Simone Vollaro" userId="38807c3dd47e1726" providerId="LiveId" clId="{F90E2FF9-DF30-41FE-A6FC-A3574AF66E93}" dt="2020-04-18T12:30:10.758" v="5185" actId="20577"/>
          <ac:spMkLst>
            <pc:docMk/>
            <pc:sldMk cId="4224650960" sldId="259"/>
            <ac:spMk id="3" creationId="{213E7897-8087-4ACC-A977-BC1D92B990CA}"/>
          </ac:spMkLst>
        </pc:spChg>
        <pc:spChg chg="add mod ord">
          <ac:chgData name="Simone Vollaro" userId="38807c3dd47e1726" providerId="LiveId" clId="{F90E2FF9-DF30-41FE-A6FC-A3574AF66E93}" dt="2020-04-17T09:48:31.412" v="2431" actId="1076"/>
          <ac:spMkLst>
            <pc:docMk/>
            <pc:sldMk cId="4224650960" sldId="259"/>
            <ac:spMk id="4" creationId="{66BBC20C-56D6-4DF5-9C01-23AA839E0B29}"/>
          </ac:spMkLst>
        </pc:spChg>
        <pc:spChg chg="add del">
          <ac:chgData name="Simone Vollaro" userId="38807c3dd47e1726" providerId="LiveId" clId="{F90E2FF9-DF30-41FE-A6FC-A3574AF66E93}" dt="2020-04-17T09:43:55.608" v="2413" actId="26606"/>
          <ac:spMkLst>
            <pc:docMk/>
            <pc:sldMk cId="4224650960" sldId="259"/>
            <ac:spMk id="10" creationId="{3CD9DF72-87A3-404E-A828-84CBF11A8303}"/>
          </ac:spMkLst>
        </pc:spChg>
        <pc:spChg chg="add del">
          <ac:chgData name="Simone Vollaro" userId="38807c3dd47e1726" providerId="LiveId" clId="{F90E2FF9-DF30-41FE-A6FC-A3574AF66E93}" dt="2020-04-17T09:49:28.019" v="2435" actId="26606"/>
          <ac:spMkLst>
            <pc:docMk/>
            <pc:sldMk cId="4224650960" sldId="259"/>
            <ac:spMk id="11" creationId="{3F4C104D-5F30-4811-9376-566B26E4719A}"/>
          </ac:spMkLst>
        </pc:spChg>
        <pc:spChg chg="add del">
          <ac:chgData name="Simone Vollaro" userId="38807c3dd47e1726" providerId="LiveId" clId="{F90E2FF9-DF30-41FE-A6FC-A3574AF66E93}" dt="2020-04-17T09:49:28.019" v="2435" actId="26606"/>
          <ac:spMkLst>
            <pc:docMk/>
            <pc:sldMk cId="4224650960" sldId="259"/>
            <ac:spMk id="13" creationId="{0815E34B-5D02-4E01-A936-E8E1C0AB6F12}"/>
          </ac:spMkLst>
        </pc:spChg>
        <pc:spChg chg="add del">
          <ac:chgData name="Simone Vollaro" userId="38807c3dd47e1726" providerId="LiveId" clId="{F90E2FF9-DF30-41FE-A6FC-A3574AF66E93}" dt="2020-04-17T09:49:28.019" v="2435" actId="26606"/>
          <ac:spMkLst>
            <pc:docMk/>
            <pc:sldMk cId="4224650960" sldId="259"/>
            <ac:spMk id="15" creationId="{7DE3414B-B032-4710-A468-D3285E38C5FF}"/>
          </ac:spMkLst>
        </pc:spChg>
        <pc:picChg chg="add del mod ord">
          <ac:chgData name="Simone Vollaro" userId="38807c3dd47e1726" providerId="LiveId" clId="{F90E2FF9-DF30-41FE-A6FC-A3574AF66E93}" dt="2020-04-17T09:44:27.793" v="2415" actId="478"/>
          <ac:picMkLst>
            <pc:docMk/>
            <pc:sldMk cId="4224650960" sldId="259"/>
            <ac:picMk id="5" creationId="{1645BC6E-E014-43CE-B632-822BFEFF29EF}"/>
          </ac:picMkLst>
        </pc:picChg>
        <pc:picChg chg="add mod">
          <ac:chgData name="Simone Vollaro" userId="38807c3dd47e1726" providerId="LiveId" clId="{F90E2FF9-DF30-41FE-A6FC-A3574AF66E93}" dt="2020-04-17T09:55:11.291" v="2561" actId="1076"/>
          <ac:picMkLst>
            <pc:docMk/>
            <pc:sldMk cId="4224650960" sldId="259"/>
            <ac:picMk id="6" creationId="{35D3A438-43D9-4C8F-883F-B1B846130F7E}"/>
          </ac:picMkLst>
        </pc:picChg>
        <pc:cxnChg chg="add del">
          <ac:chgData name="Simone Vollaro" userId="38807c3dd47e1726" providerId="LiveId" clId="{F90E2FF9-DF30-41FE-A6FC-A3574AF66E93}" dt="2020-04-17T09:43:55.608" v="2413" actId="26606"/>
          <ac:cxnSpMkLst>
            <pc:docMk/>
            <pc:sldMk cId="4224650960" sldId="259"/>
            <ac:cxnSpMk id="12" creationId="{20E3A342-4D61-4E3F-AF90-1AB42AEB96CC}"/>
          </ac:cxnSpMkLst>
        </pc:cxnChg>
      </pc:sldChg>
      <pc:sldChg chg="addSp delSp modSp mod">
        <pc:chgData name="Simone Vollaro" userId="38807c3dd47e1726" providerId="LiveId" clId="{F90E2FF9-DF30-41FE-A6FC-A3574AF66E93}" dt="2020-04-17T09:42:07.643" v="2409"/>
        <pc:sldMkLst>
          <pc:docMk/>
          <pc:sldMk cId="686785581" sldId="260"/>
        </pc:sldMkLst>
        <pc:spChg chg="mod">
          <ac:chgData name="Simone Vollaro" userId="38807c3dd47e1726" providerId="LiveId" clId="{F90E2FF9-DF30-41FE-A6FC-A3574AF66E93}" dt="2020-04-17T09:41:42.983" v="2404" actId="207"/>
          <ac:spMkLst>
            <pc:docMk/>
            <pc:sldMk cId="686785581" sldId="260"/>
            <ac:spMk id="2" creationId="{FC111A4C-EFB4-4B40-A8BE-7E005EF793C9}"/>
          </ac:spMkLst>
        </pc:spChg>
        <pc:spChg chg="del mod">
          <ac:chgData name="Simone Vollaro" userId="38807c3dd47e1726" providerId="LiveId" clId="{F90E2FF9-DF30-41FE-A6FC-A3574AF66E93}" dt="2020-04-17T08:07:01.887" v="761" actId="478"/>
          <ac:spMkLst>
            <pc:docMk/>
            <pc:sldMk cId="686785581" sldId="260"/>
            <ac:spMk id="3" creationId="{4093EBEB-00F4-42A2-96C5-9AFB6DC42B3A}"/>
          </ac:spMkLst>
        </pc:spChg>
        <pc:spChg chg="mod">
          <ac:chgData name="Simone Vollaro" userId="38807c3dd47e1726" providerId="LiveId" clId="{F90E2FF9-DF30-41FE-A6FC-A3574AF66E93}" dt="2020-04-17T09:42:07.643" v="2409"/>
          <ac:spMkLst>
            <pc:docMk/>
            <pc:sldMk cId="686785581" sldId="260"/>
            <ac:spMk id="4" creationId="{A62E6286-7E86-411A-9202-CA0BA9F7B61E}"/>
          </ac:spMkLst>
        </pc:spChg>
        <pc:spChg chg="mod">
          <ac:chgData name="Simone Vollaro" userId="38807c3dd47e1726" providerId="LiveId" clId="{F90E2FF9-DF30-41FE-A6FC-A3574AF66E93}" dt="2020-04-17T09:12:09.268" v="1740" actId="1076"/>
          <ac:spMkLst>
            <pc:docMk/>
            <pc:sldMk cId="686785581" sldId="260"/>
            <ac:spMk id="5" creationId="{FA8B593B-99DE-427D-97A7-6DF138ADCCFB}"/>
          </ac:spMkLst>
        </pc:spChg>
        <pc:spChg chg="add del mod">
          <ac:chgData name="Simone Vollaro" userId="38807c3dd47e1726" providerId="LiveId" clId="{F90E2FF9-DF30-41FE-A6FC-A3574AF66E93}" dt="2020-04-17T09:17:33.607" v="2066" actId="20577"/>
          <ac:spMkLst>
            <pc:docMk/>
            <pc:sldMk cId="686785581" sldId="260"/>
            <ac:spMk id="6" creationId="{B181BCA7-1620-4644-B4B2-284D4551D259}"/>
          </ac:spMkLst>
        </pc:spChg>
        <pc:spChg chg="add del mod">
          <ac:chgData name="Simone Vollaro" userId="38807c3dd47e1726" providerId="LiveId" clId="{F90E2FF9-DF30-41FE-A6FC-A3574AF66E93}" dt="2020-04-17T08:10:27.200" v="873" actId="478"/>
          <ac:spMkLst>
            <pc:docMk/>
            <pc:sldMk cId="686785581" sldId="260"/>
            <ac:spMk id="7" creationId="{EAADE432-5A28-4B89-844A-0B8F77E14ACA}"/>
          </ac:spMkLst>
        </pc:spChg>
        <pc:spChg chg="mod">
          <ac:chgData name="Simone Vollaro" userId="38807c3dd47e1726" providerId="LiveId" clId="{F90E2FF9-DF30-41FE-A6FC-A3574AF66E93}" dt="2020-04-17T09:10:01.268" v="1721" actId="1076"/>
          <ac:spMkLst>
            <pc:docMk/>
            <pc:sldMk cId="686785581" sldId="260"/>
            <ac:spMk id="82" creationId="{548F10ED-A943-49FE-85BB-F86B568C956A}"/>
          </ac:spMkLst>
        </pc:spChg>
        <pc:spChg chg="add del mod">
          <ac:chgData name="Simone Vollaro" userId="38807c3dd47e1726" providerId="LiveId" clId="{F90E2FF9-DF30-41FE-A6FC-A3574AF66E93}" dt="2020-04-17T08:41:02.318" v="1047" actId="478"/>
          <ac:spMkLst>
            <pc:docMk/>
            <pc:sldMk cId="686785581" sldId="260"/>
            <ac:spMk id="83" creationId="{7D39C9C0-987C-4ADF-8049-DE4F71B952CA}"/>
          </ac:spMkLst>
        </pc:spChg>
        <pc:spChg chg="add del mod">
          <ac:chgData name="Simone Vollaro" userId="38807c3dd47e1726" providerId="LiveId" clId="{F90E2FF9-DF30-41FE-A6FC-A3574AF66E93}" dt="2020-04-17T08:40:07.385" v="1030" actId="478"/>
          <ac:spMkLst>
            <pc:docMk/>
            <pc:sldMk cId="686785581" sldId="260"/>
            <ac:spMk id="84" creationId="{72F40E95-B530-4153-B3A6-171D1E853ACD}"/>
          </ac:spMkLst>
        </pc:spChg>
        <pc:spChg chg="add del mod">
          <ac:chgData name="Simone Vollaro" userId="38807c3dd47e1726" providerId="LiveId" clId="{F90E2FF9-DF30-41FE-A6FC-A3574AF66E93}" dt="2020-04-17T08:40:58.315" v="1046" actId="478"/>
          <ac:spMkLst>
            <pc:docMk/>
            <pc:sldMk cId="686785581" sldId="260"/>
            <ac:spMk id="85" creationId="{B53A5939-AFFF-44C3-AFDA-DAAA402D928E}"/>
          </ac:spMkLst>
        </pc:spChg>
        <pc:spChg chg="add del mod">
          <ac:chgData name="Simone Vollaro" userId="38807c3dd47e1726" providerId="LiveId" clId="{F90E2FF9-DF30-41FE-A6FC-A3574AF66E93}" dt="2020-04-17T08:40:10.580" v="1031" actId="478"/>
          <ac:spMkLst>
            <pc:docMk/>
            <pc:sldMk cId="686785581" sldId="260"/>
            <ac:spMk id="86" creationId="{7A052779-2A22-4B1B-AEBF-CD41DBCDE59B}"/>
          </ac:spMkLst>
        </pc:spChg>
        <pc:spChg chg="add mod">
          <ac:chgData name="Simone Vollaro" userId="38807c3dd47e1726" providerId="LiveId" clId="{F90E2FF9-DF30-41FE-A6FC-A3574AF66E93}" dt="2020-04-17T09:15:53.329" v="1912" actId="1076"/>
          <ac:spMkLst>
            <pc:docMk/>
            <pc:sldMk cId="686785581" sldId="260"/>
            <ac:spMk id="87" creationId="{014668C6-289D-40E7-9161-24B641D0CD58}"/>
          </ac:spMkLst>
        </pc:spChg>
        <pc:spChg chg="add mod">
          <ac:chgData name="Simone Vollaro" userId="38807c3dd47e1726" providerId="LiveId" clId="{F90E2FF9-DF30-41FE-A6FC-A3574AF66E93}" dt="2020-04-17T09:12:09.268" v="1740" actId="1076"/>
          <ac:spMkLst>
            <pc:docMk/>
            <pc:sldMk cId="686785581" sldId="260"/>
            <ac:spMk id="88" creationId="{DE41D77A-75FE-4D8F-AB76-1C3FCE6A0D81}"/>
          </ac:spMkLst>
        </pc:spChg>
        <pc:spChg chg="add mod">
          <ac:chgData name="Simone Vollaro" userId="38807c3dd47e1726" providerId="LiveId" clId="{F90E2FF9-DF30-41FE-A6FC-A3574AF66E93}" dt="2020-04-17T09:12:09.268" v="1740" actId="1076"/>
          <ac:spMkLst>
            <pc:docMk/>
            <pc:sldMk cId="686785581" sldId="260"/>
            <ac:spMk id="89" creationId="{5AE82515-E866-4811-83AB-C5860CEC2FB2}"/>
          </ac:spMkLst>
        </pc:spChg>
        <pc:spChg chg="add mod">
          <ac:chgData name="Simone Vollaro" userId="38807c3dd47e1726" providerId="LiveId" clId="{F90E2FF9-DF30-41FE-A6FC-A3574AF66E93}" dt="2020-04-17T09:16:03.937" v="1914" actId="1076"/>
          <ac:spMkLst>
            <pc:docMk/>
            <pc:sldMk cId="686785581" sldId="260"/>
            <ac:spMk id="90" creationId="{FDC90F81-6473-43EA-B8AF-EC9EC0E1F205}"/>
          </ac:spMkLst>
        </pc:spChg>
        <pc:spChg chg="add mod">
          <ac:chgData name="Simone Vollaro" userId="38807c3dd47e1726" providerId="LiveId" clId="{F90E2FF9-DF30-41FE-A6FC-A3574AF66E93}" dt="2020-04-17T09:11:22.553" v="1737" actId="1076"/>
          <ac:spMkLst>
            <pc:docMk/>
            <pc:sldMk cId="686785581" sldId="260"/>
            <ac:spMk id="91" creationId="{A73B002B-D502-45A4-ADF6-BC7B897045F8}"/>
          </ac:spMkLst>
        </pc:spChg>
        <pc:spChg chg="add mod">
          <ac:chgData name="Simone Vollaro" userId="38807c3dd47e1726" providerId="LiveId" clId="{F90E2FF9-DF30-41FE-A6FC-A3574AF66E93}" dt="2020-04-17T09:13:12.358" v="1760" actId="1076"/>
          <ac:spMkLst>
            <pc:docMk/>
            <pc:sldMk cId="686785581" sldId="260"/>
            <ac:spMk id="92" creationId="{D3D5CA86-4A2F-4EB1-9DEF-CC175FD9A622}"/>
          </ac:spMkLst>
        </pc:spChg>
        <pc:spChg chg="add mod">
          <ac:chgData name="Simone Vollaro" userId="38807c3dd47e1726" providerId="LiveId" clId="{F90E2FF9-DF30-41FE-A6FC-A3574AF66E93}" dt="2020-04-17T09:15:40.110" v="1911" actId="1076"/>
          <ac:spMkLst>
            <pc:docMk/>
            <pc:sldMk cId="686785581" sldId="260"/>
            <ac:spMk id="93" creationId="{9E24D318-454D-4F85-9894-049832019921}"/>
          </ac:spMkLst>
        </pc:spChg>
        <pc:spChg chg="add del">
          <ac:chgData name="Simone Vollaro" userId="38807c3dd47e1726" providerId="LiveId" clId="{F90E2FF9-DF30-41FE-A6FC-A3574AF66E93}" dt="2020-04-17T08:09:52.735" v="868" actId="27957"/>
          <ac:spMkLst>
            <pc:docMk/>
            <pc:sldMk cId="686785581" sldId="260"/>
            <ac:spMk id="134" creationId="{700425DC-160F-4A74-927E-B5F524864990}"/>
          </ac:spMkLst>
        </pc:spChg>
        <pc:spChg chg="add del mod">
          <ac:chgData name="Simone Vollaro" userId="38807c3dd47e1726" providerId="LiveId" clId="{F90E2FF9-DF30-41FE-A6FC-A3574AF66E93}" dt="2020-04-17T08:11:01.168" v="880" actId="478"/>
          <ac:spMkLst>
            <pc:docMk/>
            <pc:sldMk cId="686785581" sldId="260"/>
            <ac:spMk id="158" creationId="{199D31A7-9DEC-4E81-AA17-6079DADB4289}"/>
          </ac:spMkLst>
        </pc:spChg>
        <pc:spChg chg="add del">
          <ac:chgData name="Simone Vollaro" userId="38807c3dd47e1726" providerId="LiveId" clId="{F90E2FF9-DF30-41FE-A6FC-A3574AF66E93}" dt="2020-04-17T08:09:52.735" v="868" actId="27957"/>
          <ac:spMkLst>
            <pc:docMk/>
            <pc:sldMk cId="686785581" sldId="260"/>
            <ac:spMk id="180" creationId="{0943102E-377C-420E-8D10-54F1805F2CEE}"/>
          </ac:spMkLst>
        </pc:spChg>
        <pc:grpChg chg="del mod">
          <ac:chgData name="Simone Vollaro" userId="38807c3dd47e1726" providerId="LiveId" clId="{F90E2FF9-DF30-41FE-A6FC-A3574AF66E93}" dt="2020-04-17T08:08:39.692" v="795"/>
          <ac:grpSpMkLst>
            <pc:docMk/>
            <pc:sldMk cId="686785581" sldId="260"/>
            <ac:grpSpMk id="18" creationId="{D0168502-5CD5-41B0-90AA-89269C42082A}"/>
          </ac:grpSpMkLst>
        </pc:grpChg>
        <pc:grpChg chg="del mod">
          <ac:chgData name="Simone Vollaro" userId="38807c3dd47e1726" providerId="LiveId" clId="{F90E2FF9-DF30-41FE-A6FC-A3574AF66E93}" dt="2020-04-17T08:08:42.390" v="799"/>
          <ac:grpSpMkLst>
            <pc:docMk/>
            <pc:sldMk cId="686785581" sldId="260"/>
            <ac:grpSpMk id="22" creationId="{5A03310B-9675-4C36-B4E2-82980F17FAD4}"/>
          </ac:grpSpMkLst>
        </pc:grpChg>
        <pc:grpChg chg="add del mod">
          <ac:chgData name="Simone Vollaro" userId="38807c3dd47e1726" providerId="LiveId" clId="{F90E2FF9-DF30-41FE-A6FC-A3574AF66E93}" dt="2020-04-17T08:09:57.484" v="869" actId="27957"/>
          <ac:grpSpMkLst>
            <pc:docMk/>
            <pc:sldMk cId="686785581" sldId="260"/>
            <ac:grpSpMk id="26" creationId="{A7C474F3-0D07-4EA3-ACFE-ED0D4660879C}"/>
          </ac:grpSpMkLst>
        </pc:grpChg>
        <pc:grpChg chg="add del mod">
          <ac:chgData name="Simone Vollaro" userId="38807c3dd47e1726" providerId="LiveId" clId="{F90E2FF9-DF30-41FE-A6FC-A3574AF66E93}" dt="2020-04-17T08:09:57.484" v="869" actId="27957"/>
          <ac:grpSpMkLst>
            <pc:docMk/>
            <pc:sldMk cId="686785581" sldId="260"/>
            <ac:grpSpMk id="42" creationId="{E6DDB24A-C7DE-43C7-9879-970F36F31CD2}"/>
          </ac:grpSpMkLst>
        </pc:grpChg>
        <pc:grpChg chg="add del mod">
          <ac:chgData name="Simone Vollaro" userId="38807c3dd47e1726" providerId="LiveId" clId="{F90E2FF9-DF30-41FE-A6FC-A3574AF66E93}" dt="2020-04-17T08:09:57.484" v="869" actId="27957"/>
          <ac:grpSpMkLst>
            <pc:docMk/>
            <pc:sldMk cId="686785581" sldId="260"/>
            <ac:grpSpMk id="43" creationId="{E47F61B9-4E73-48D7-928F-B15AD4B63AC2}"/>
          </ac:grpSpMkLst>
        </pc:grpChg>
        <pc:grpChg chg="del mod">
          <ac:chgData name="Simone Vollaro" userId="38807c3dd47e1726" providerId="LiveId" clId="{F90E2FF9-DF30-41FE-A6FC-A3574AF66E93}" dt="2020-04-17T08:09:03.987" v="832"/>
          <ac:grpSpMkLst>
            <pc:docMk/>
            <pc:sldMk cId="686785581" sldId="260"/>
            <ac:grpSpMk id="47" creationId="{C25F05A7-BC9B-4704-92D3-CAF2F7237E47}"/>
          </ac:grpSpMkLst>
        </pc:grpChg>
        <pc:grpChg chg="del mod">
          <ac:chgData name="Simone Vollaro" userId="38807c3dd47e1726" providerId="LiveId" clId="{F90E2FF9-DF30-41FE-A6FC-A3574AF66E93}" dt="2020-04-17T08:09:07.439" v="835"/>
          <ac:grpSpMkLst>
            <pc:docMk/>
            <pc:sldMk cId="686785581" sldId="260"/>
            <ac:grpSpMk id="50" creationId="{86F7EDF1-7F83-407F-99F6-0BC684DBC5C2}"/>
          </ac:grpSpMkLst>
        </pc:grpChg>
        <pc:grpChg chg="del mod">
          <ac:chgData name="Simone Vollaro" userId="38807c3dd47e1726" providerId="LiveId" clId="{F90E2FF9-DF30-41FE-A6FC-A3574AF66E93}" dt="2020-04-17T08:09:16.428" v="845"/>
          <ac:grpSpMkLst>
            <pc:docMk/>
            <pc:sldMk cId="686785581" sldId="260"/>
            <ac:grpSpMk id="53" creationId="{A2E1E48B-73ED-4010-8B58-16BDF40FF60D}"/>
          </ac:grpSpMkLst>
        </pc:grpChg>
        <pc:grpChg chg="del mod">
          <ac:chgData name="Simone Vollaro" userId="38807c3dd47e1726" providerId="LiveId" clId="{F90E2FF9-DF30-41FE-A6FC-A3574AF66E93}" dt="2020-04-17T08:09:17.854" v="847"/>
          <ac:grpSpMkLst>
            <pc:docMk/>
            <pc:sldMk cId="686785581" sldId="260"/>
            <ac:grpSpMk id="60" creationId="{E8FA7883-CCFC-4EF3-A0EF-9EC703ED0FE9}"/>
          </ac:grpSpMkLst>
        </pc:grpChg>
        <pc:grpChg chg="del mod">
          <ac:chgData name="Simone Vollaro" userId="38807c3dd47e1726" providerId="LiveId" clId="{F90E2FF9-DF30-41FE-A6FC-A3574AF66E93}" dt="2020-04-17T08:09:21.855" v="852"/>
          <ac:grpSpMkLst>
            <pc:docMk/>
            <pc:sldMk cId="686785581" sldId="260"/>
            <ac:grpSpMk id="62" creationId="{4244C7F4-DCD9-424C-9F2C-E2FF240C983A}"/>
          </ac:grpSpMkLst>
        </pc:grpChg>
        <pc:grpChg chg="del mod">
          <ac:chgData name="Simone Vollaro" userId="38807c3dd47e1726" providerId="LiveId" clId="{F90E2FF9-DF30-41FE-A6FC-A3574AF66E93}" dt="2020-04-17T08:09:25.373" v="858"/>
          <ac:grpSpMkLst>
            <pc:docMk/>
            <pc:sldMk cId="686785581" sldId="260"/>
            <ac:grpSpMk id="67" creationId="{CFC5E09A-8C33-491A-8B7A-628CD7914963}"/>
          </ac:grpSpMkLst>
        </pc:grpChg>
        <pc:grpChg chg="del mod">
          <ac:chgData name="Simone Vollaro" userId="38807c3dd47e1726" providerId="LiveId" clId="{F90E2FF9-DF30-41FE-A6FC-A3574AF66E93}" dt="2020-04-17T08:09:32.933" v="866"/>
          <ac:grpSpMkLst>
            <pc:docMk/>
            <pc:sldMk cId="686785581" sldId="260"/>
            <ac:grpSpMk id="73" creationId="{CF7A4D05-DB0E-44BE-95A3-FEDFDBCAA7A7}"/>
          </ac:grpSpMkLst>
        </pc:grpChg>
        <pc:grpChg chg="add del mod">
          <ac:chgData name="Simone Vollaro" userId="38807c3dd47e1726" providerId="LiveId" clId="{F90E2FF9-DF30-41FE-A6FC-A3574AF66E93}" dt="2020-04-17T08:09:57.484" v="869" actId="27957"/>
          <ac:grpSpMkLst>
            <pc:docMk/>
            <pc:sldMk cId="686785581" sldId="260"/>
            <ac:grpSpMk id="81" creationId="{A219EDD2-BDBE-4077-8C8D-F0D08E6B88EB}"/>
          </ac:grpSpMkLst>
        </pc:grpChg>
        <pc:inkChg chg="add del">
          <ac:chgData name="Simone Vollaro" userId="38807c3dd47e1726" providerId="LiveId" clId="{F90E2FF9-DF30-41FE-A6FC-A3574AF66E93}" dt="2020-04-17T08:07:35.148" v="766"/>
          <ac:inkMkLst>
            <pc:docMk/>
            <pc:sldMk cId="686785581" sldId="260"/>
            <ac:inkMk id="8" creationId="{CC28DE35-F490-451B-B5CA-2174F6A8F963}"/>
          </ac:inkMkLst>
        </pc:inkChg>
        <pc:inkChg chg="add del">
          <ac:chgData name="Simone Vollaro" userId="38807c3dd47e1726" providerId="LiveId" clId="{F90E2FF9-DF30-41FE-A6FC-A3574AF66E93}" dt="2020-04-17T08:07:36.591" v="768"/>
          <ac:inkMkLst>
            <pc:docMk/>
            <pc:sldMk cId="686785581" sldId="260"/>
            <ac:inkMk id="9" creationId="{BE0D1613-F9F6-4E94-A50D-63557316EF46}"/>
          </ac:inkMkLst>
        </pc:inkChg>
        <pc:inkChg chg="add del">
          <ac:chgData name="Simone Vollaro" userId="38807c3dd47e1726" providerId="LiveId" clId="{F90E2FF9-DF30-41FE-A6FC-A3574AF66E93}" dt="2020-04-17T08:08:01.411" v="776"/>
          <ac:inkMkLst>
            <pc:docMk/>
            <pc:sldMk cId="686785581" sldId="260"/>
            <ac:inkMk id="10" creationId="{980D36CF-AA45-4A11-B297-A08FF86D3020}"/>
          </ac:inkMkLst>
        </pc:inkChg>
        <pc:inkChg chg="add del">
          <ac:chgData name="Simone Vollaro" userId="38807c3dd47e1726" providerId="LiveId" clId="{F90E2FF9-DF30-41FE-A6FC-A3574AF66E93}" dt="2020-04-17T08:08:01.410" v="775"/>
          <ac:inkMkLst>
            <pc:docMk/>
            <pc:sldMk cId="686785581" sldId="260"/>
            <ac:inkMk id="11" creationId="{97508CD0-060F-4E73-868A-E42A98B82FAB}"/>
          </ac:inkMkLst>
        </pc:inkChg>
        <pc:inkChg chg="add del">
          <ac:chgData name="Simone Vollaro" userId="38807c3dd47e1726" providerId="LiveId" clId="{F90E2FF9-DF30-41FE-A6FC-A3574AF66E93}" dt="2020-04-17T08:08:01.406" v="774"/>
          <ac:inkMkLst>
            <pc:docMk/>
            <pc:sldMk cId="686785581" sldId="260"/>
            <ac:inkMk id="12" creationId="{899187D5-D8AB-4119-B30E-342F2172EE85}"/>
          </ac:inkMkLst>
        </pc:inkChg>
        <pc:inkChg chg="add del">
          <ac:chgData name="Simone Vollaro" userId="38807c3dd47e1726" providerId="LiveId" clId="{F90E2FF9-DF30-41FE-A6FC-A3574AF66E93}" dt="2020-04-17T08:08:02.174" v="778"/>
          <ac:inkMkLst>
            <pc:docMk/>
            <pc:sldMk cId="686785581" sldId="260"/>
            <ac:inkMk id="13" creationId="{16A74891-2829-471E-AB5D-C30378F77DF5}"/>
          </ac:inkMkLst>
        </pc:inkChg>
        <pc:inkChg chg="add del mod topLvl">
          <ac:chgData name="Simone Vollaro" userId="38807c3dd47e1726" providerId="LiveId" clId="{F90E2FF9-DF30-41FE-A6FC-A3574AF66E93}" dt="2020-04-17T08:09:57.484" v="869" actId="27957"/>
          <ac:inkMkLst>
            <pc:docMk/>
            <pc:sldMk cId="686785581" sldId="260"/>
            <ac:inkMk id="14" creationId="{CF5A74D8-FD72-47B5-8B37-57530211D63E}"/>
          </ac:inkMkLst>
        </pc:inkChg>
        <pc:inkChg chg="add del mod topLvl">
          <ac:chgData name="Simone Vollaro" userId="38807c3dd47e1726" providerId="LiveId" clId="{F90E2FF9-DF30-41FE-A6FC-A3574AF66E93}" dt="2020-04-17T08:09:57.484" v="869" actId="27957"/>
          <ac:inkMkLst>
            <pc:docMk/>
            <pc:sldMk cId="686785581" sldId="260"/>
            <ac:inkMk id="15" creationId="{F6FEEC55-A6FD-4961-A9C9-1D2B01D670FD}"/>
          </ac:inkMkLst>
        </pc:inkChg>
        <pc:inkChg chg="add del mod">
          <ac:chgData name="Simone Vollaro" userId="38807c3dd47e1726" providerId="LiveId" clId="{F90E2FF9-DF30-41FE-A6FC-A3574AF66E93}" dt="2020-04-17T08:09:57.484" v="869" actId="27957"/>
          <ac:inkMkLst>
            <pc:docMk/>
            <pc:sldMk cId="686785581" sldId="260"/>
            <ac:inkMk id="16" creationId="{F4BF4113-0D5B-45C1-93B8-C8FF370D66B8}"/>
          </ac:inkMkLst>
        </pc:inkChg>
        <pc:inkChg chg="add del">
          <ac:chgData name="Simone Vollaro" userId="38807c3dd47e1726" providerId="LiveId" clId="{F90E2FF9-DF30-41FE-A6FC-A3574AF66E93}" dt="2020-04-17T08:08:33.312" v="789"/>
          <ac:inkMkLst>
            <pc:docMk/>
            <pc:sldMk cId="686785581" sldId="260"/>
            <ac:inkMk id="17" creationId="{1F85F30E-6700-4CCE-A243-D0A3D603E51F}"/>
          </ac:inkMkLst>
        </pc:inkChg>
        <pc:inkChg chg="add del mod">
          <ac:chgData name="Simone Vollaro" userId="38807c3dd47e1726" providerId="LiveId" clId="{F90E2FF9-DF30-41FE-A6FC-A3574AF66E93}" dt="2020-04-17T08:09:57.484" v="869" actId="27957"/>
          <ac:inkMkLst>
            <pc:docMk/>
            <pc:sldMk cId="686785581" sldId="260"/>
            <ac:inkMk id="19" creationId="{BA675B98-C77C-4FBC-A10D-94C389B6626E}"/>
          </ac:inkMkLst>
        </pc:inkChg>
        <pc:inkChg chg="add del">
          <ac:chgData name="Simone Vollaro" userId="38807c3dd47e1726" providerId="LiveId" clId="{F90E2FF9-DF30-41FE-A6FC-A3574AF66E93}" dt="2020-04-17T08:08:36.511" v="793"/>
          <ac:inkMkLst>
            <pc:docMk/>
            <pc:sldMk cId="686785581" sldId="260"/>
            <ac:inkMk id="20" creationId="{3469A146-F1D7-41EE-80A4-9C00ED4ECAD9}"/>
          </ac:inkMkLst>
        </pc:inkChg>
        <pc:inkChg chg="add del mod">
          <ac:chgData name="Simone Vollaro" userId="38807c3dd47e1726" providerId="LiveId" clId="{F90E2FF9-DF30-41FE-A6FC-A3574AF66E93}" dt="2020-04-17T08:09:57.484" v="869" actId="27957"/>
          <ac:inkMkLst>
            <pc:docMk/>
            <pc:sldMk cId="686785581" sldId="260"/>
            <ac:inkMk id="21" creationId="{D87722DA-1C91-4262-AF8C-C6B50B356ABA}"/>
          </ac:inkMkLst>
        </pc:inkChg>
        <pc:inkChg chg="add del mod">
          <ac:chgData name="Simone Vollaro" userId="38807c3dd47e1726" providerId="LiveId" clId="{F90E2FF9-DF30-41FE-A6FC-A3574AF66E93}" dt="2020-04-17T08:08:49.305" v="808"/>
          <ac:inkMkLst>
            <pc:docMk/>
            <pc:sldMk cId="686785581" sldId="260"/>
            <ac:inkMk id="23" creationId="{AF6F9233-1291-49B8-B1F3-668E90FE4BA6}"/>
          </ac:inkMkLst>
        </pc:inkChg>
        <pc:inkChg chg="add del mod">
          <ac:chgData name="Simone Vollaro" userId="38807c3dd47e1726" providerId="LiveId" clId="{F90E2FF9-DF30-41FE-A6FC-A3574AF66E93}" dt="2020-04-17T08:08:49.306" v="809"/>
          <ac:inkMkLst>
            <pc:docMk/>
            <pc:sldMk cId="686785581" sldId="260"/>
            <ac:inkMk id="24" creationId="{0F720205-5521-40B0-9D76-A6606DF6A742}"/>
          </ac:inkMkLst>
        </pc:inkChg>
        <pc:inkChg chg="add del">
          <ac:chgData name="Simone Vollaro" userId="38807c3dd47e1726" providerId="LiveId" clId="{F90E2FF9-DF30-41FE-A6FC-A3574AF66E93}" dt="2020-04-17T08:08:49.315" v="813"/>
          <ac:inkMkLst>
            <pc:docMk/>
            <pc:sldMk cId="686785581" sldId="260"/>
            <ac:inkMk id="25" creationId="{B0B5061D-9A88-434F-A3EB-90F6116B52FF}"/>
          </ac:inkMkLst>
        </pc:inkChg>
        <pc:inkChg chg="add del">
          <ac:chgData name="Simone Vollaro" userId="38807c3dd47e1726" providerId="LiveId" clId="{F90E2FF9-DF30-41FE-A6FC-A3574AF66E93}" dt="2020-04-17T08:08:49.313" v="812"/>
          <ac:inkMkLst>
            <pc:docMk/>
            <pc:sldMk cId="686785581" sldId="260"/>
            <ac:inkMk id="27" creationId="{7201A864-247C-4917-BEE6-4B121D9889F4}"/>
          </ac:inkMkLst>
        </pc:inkChg>
        <pc:inkChg chg="add del">
          <ac:chgData name="Simone Vollaro" userId="38807c3dd47e1726" providerId="LiveId" clId="{F90E2FF9-DF30-41FE-A6FC-A3574AF66E93}" dt="2020-04-17T08:08:49.310" v="811"/>
          <ac:inkMkLst>
            <pc:docMk/>
            <pc:sldMk cId="686785581" sldId="260"/>
            <ac:inkMk id="28" creationId="{CA844080-9C38-4FB0-8F2F-7FE9D1C44E4E}"/>
          </ac:inkMkLst>
        </pc:inkChg>
        <pc:inkChg chg="add del">
          <ac:chgData name="Simone Vollaro" userId="38807c3dd47e1726" providerId="LiveId" clId="{F90E2FF9-DF30-41FE-A6FC-A3574AF66E93}" dt="2020-04-17T08:08:49.290" v="806"/>
          <ac:inkMkLst>
            <pc:docMk/>
            <pc:sldMk cId="686785581" sldId="260"/>
            <ac:inkMk id="29" creationId="{270AD8DC-D1A5-44E5-874C-BA83E4759BD4}"/>
          </ac:inkMkLst>
        </pc:inkChg>
        <pc:inkChg chg="add del">
          <ac:chgData name="Simone Vollaro" userId="38807c3dd47e1726" providerId="LiveId" clId="{F90E2FF9-DF30-41FE-A6FC-A3574AF66E93}" dt="2020-04-17T08:08:49.318" v="814"/>
          <ac:inkMkLst>
            <pc:docMk/>
            <pc:sldMk cId="686785581" sldId="260"/>
            <ac:inkMk id="30" creationId="{81706BBF-7238-44BE-AD04-75B695A1AB28}"/>
          </ac:inkMkLst>
        </pc:inkChg>
        <pc:inkChg chg="add del">
          <ac:chgData name="Simone Vollaro" userId="38807c3dd47e1726" providerId="LiveId" clId="{F90E2FF9-DF30-41FE-A6FC-A3574AF66E93}" dt="2020-04-17T08:08:49.307" v="810"/>
          <ac:inkMkLst>
            <pc:docMk/>
            <pc:sldMk cId="686785581" sldId="260"/>
            <ac:inkMk id="31" creationId="{0634E2CC-4B50-4632-81CC-7013922DE4E4}"/>
          </ac:inkMkLst>
        </pc:inkChg>
        <pc:inkChg chg="add del">
          <ac:chgData name="Simone Vollaro" userId="38807c3dd47e1726" providerId="LiveId" clId="{F90E2FF9-DF30-41FE-A6FC-A3574AF66E93}" dt="2020-04-17T08:08:49.303" v="807"/>
          <ac:inkMkLst>
            <pc:docMk/>
            <pc:sldMk cId="686785581" sldId="260"/>
            <ac:inkMk id="32" creationId="{B417243D-0FDE-4832-B64F-5C8FE3318FF5}"/>
          </ac:inkMkLst>
        </pc:inkChg>
        <pc:inkChg chg="add del mod topLvl">
          <ac:chgData name="Simone Vollaro" userId="38807c3dd47e1726" providerId="LiveId" clId="{F90E2FF9-DF30-41FE-A6FC-A3574AF66E93}" dt="2020-04-17T08:09:57.484" v="869" actId="27957"/>
          <ac:inkMkLst>
            <pc:docMk/>
            <pc:sldMk cId="686785581" sldId="260"/>
            <ac:inkMk id="33" creationId="{3243DFF7-0DBC-42DF-8E8C-34C2AD7C3A19}"/>
          </ac:inkMkLst>
        </pc:inkChg>
        <pc:inkChg chg="add del mod topLvl">
          <ac:chgData name="Simone Vollaro" userId="38807c3dd47e1726" providerId="LiveId" clId="{F90E2FF9-DF30-41FE-A6FC-A3574AF66E93}" dt="2020-04-17T08:09:57.484" v="869" actId="27957"/>
          <ac:inkMkLst>
            <pc:docMk/>
            <pc:sldMk cId="686785581" sldId="260"/>
            <ac:inkMk id="34" creationId="{9B03D658-34EF-49D2-9178-528C0DF20EF0}"/>
          </ac:inkMkLst>
        </pc:inkChg>
        <pc:inkChg chg="add del mod">
          <ac:chgData name="Simone Vollaro" userId="38807c3dd47e1726" providerId="LiveId" clId="{F90E2FF9-DF30-41FE-A6FC-A3574AF66E93}" dt="2020-04-17T08:09:57.484" v="869" actId="27957"/>
          <ac:inkMkLst>
            <pc:docMk/>
            <pc:sldMk cId="686785581" sldId="260"/>
            <ac:inkMk id="35" creationId="{9FCDD445-445B-42FF-A9E5-2D0A4F616880}"/>
          </ac:inkMkLst>
        </pc:inkChg>
        <pc:inkChg chg="add del mod topLvl">
          <ac:chgData name="Simone Vollaro" userId="38807c3dd47e1726" providerId="LiveId" clId="{F90E2FF9-DF30-41FE-A6FC-A3574AF66E93}" dt="2020-04-17T08:09:57.484" v="869" actId="27957"/>
          <ac:inkMkLst>
            <pc:docMk/>
            <pc:sldMk cId="686785581" sldId="260"/>
            <ac:inkMk id="36" creationId="{42712999-98FD-4D98-8F9F-67AF816C7ACC}"/>
          </ac:inkMkLst>
        </pc:inkChg>
        <pc:inkChg chg="add del mod">
          <ac:chgData name="Simone Vollaro" userId="38807c3dd47e1726" providerId="LiveId" clId="{F90E2FF9-DF30-41FE-A6FC-A3574AF66E93}" dt="2020-04-17T08:09:57.484" v="869" actId="27957"/>
          <ac:inkMkLst>
            <pc:docMk/>
            <pc:sldMk cId="686785581" sldId="260"/>
            <ac:inkMk id="37" creationId="{FD43D4BE-5EF9-424D-B5A4-8D50CA210E2B}"/>
          </ac:inkMkLst>
        </pc:inkChg>
        <pc:inkChg chg="add del mod topLvl">
          <ac:chgData name="Simone Vollaro" userId="38807c3dd47e1726" providerId="LiveId" clId="{F90E2FF9-DF30-41FE-A6FC-A3574AF66E93}" dt="2020-04-17T08:09:57.484" v="869" actId="27957"/>
          <ac:inkMkLst>
            <pc:docMk/>
            <pc:sldMk cId="686785581" sldId="260"/>
            <ac:inkMk id="38" creationId="{E8F9B11F-ABFF-486E-80F1-649B9F288487}"/>
          </ac:inkMkLst>
        </pc:inkChg>
        <pc:inkChg chg="add del">
          <ac:chgData name="Simone Vollaro" userId="38807c3dd47e1726" providerId="LiveId" clId="{F90E2FF9-DF30-41FE-A6FC-A3574AF66E93}" dt="2020-04-17T08:08:53.585" v="822"/>
          <ac:inkMkLst>
            <pc:docMk/>
            <pc:sldMk cId="686785581" sldId="260"/>
            <ac:inkMk id="39" creationId="{C8BA7660-1AE6-4C0B-80E8-5ED15A5BB5CC}"/>
          </ac:inkMkLst>
        </pc:inkChg>
        <pc:inkChg chg="add del mod">
          <ac:chgData name="Simone Vollaro" userId="38807c3dd47e1726" providerId="LiveId" clId="{F90E2FF9-DF30-41FE-A6FC-A3574AF66E93}" dt="2020-04-17T08:09:57.484" v="869" actId="27957"/>
          <ac:inkMkLst>
            <pc:docMk/>
            <pc:sldMk cId="686785581" sldId="260"/>
            <ac:inkMk id="40" creationId="{178CF213-8C39-4D5F-A0C8-9F67C058EA83}"/>
          </ac:inkMkLst>
        </pc:inkChg>
        <pc:inkChg chg="add del mod">
          <ac:chgData name="Simone Vollaro" userId="38807c3dd47e1726" providerId="LiveId" clId="{F90E2FF9-DF30-41FE-A6FC-A3574AF66E93}" dt="2020-04-17T08:09:57.484" v="869" actId="27957"/>
          <ac:inkMkLst>
            <pc:docMk/>
            <pc:sldMk cId="686785581" sldId="260"/>
            <ac:inkMk id="41" creationId="{AE24EE5D-8ACB-4F6D-936D-E188C1D9B930}"/>
          </ac:inkMkLst>
        </pc:inkChg>
        <pc:inkChg chg="add del mod topLvl">
          <ac:chgData name="Simone Vollaro" userId="38807c3dd47e1726" providerId="LiveId" clId="{F90E2FF9-DF30-41FE-A6FC-A3574AF66E93}" dt="2020-04-17T08:09:57.484" v="869" actId="27957"/>
          <ac:inkMkLst>
            <pc:docMk/>
            <pc:sldMk cId="686785581" sldId="260"/>
            <ac:inkMk id="44" creationId="{F7EE17C6-14D3-4878-B6E5-DD4B0EA2BE43}"/>
          </ac:inkMkLst>
        </pc:inkChg>
        <pc:inkChg chg="add del mod topLvl">
          <ac:chgData name="Simone Vollaro" userId="38807c3dd47e1726" providerId="LiveId" clId="{F90E2FF9-DF30-41FE-A6FC-A3574AF66E93}" dt="2020-04-17T08:09:57.484" v="869" actId="27957"/>
          <ac:inkMkLst>
            <pc:docMk/>
            <pc:sldMk cId="686785581" sldId="260"/>
            <ac:inkMk id="45" creationId="{E26DC63B-2A99-452B-9A2F-C4E9A05700F3}"/>
          </ac:inkMkLst>
        </pc:inkChg>
        <pc:inkChg chg="add del mod">
          <ac:chgData name="Simone Vollaro" userId="38807c3dd47e1726" providerId="LiveId" clId="{F90E2FF9-DF30-41FE-A6FC-A3574AF66E93}" dt="2020-04-17T08:09:57.484" v="869" actId="27957"/>
          <ac:inkMkLst>
            <pc:docMk/>
            <pc:sldMk cId="686785581" sldId="260"/>
            <ac:inkMk id="46" creationId="{D62571B5-48CB-45A9-ABF2-B9DE5A58107B}"/>
          </ac:inkMkLst>
        </pc:inkChg>
        <pc:inkChg chg="add del mod">
          <ac:chgData name="Simone Vollaro" userId="38807c3dd47e1726" providerId="LiveId" clId="{F90E2FF9-DF30-41FE-A6FC-A3574AF66E93}" dt="2020-04-17T08:09:57.484" v="869" actId="27957"/>
          <ac:inkMkLst>
            <pc:docMk/>
            <pc:sldMk cId="686785581" sldId="260"/>
            <ac:inkMk id="48" creationId="{B9DC76CA-7BAE-4DFE-AA33-11CA15EB8C5E}"/>
          </ac:inkMkLst>
        </pc:inkChg>
        <pc:inkChg chg="add del mod">
          <ac:chgData name="Simone Vollaro" userId="38807c3dd47e1726" providerId="LiveId" clId="{F90E2FF9-DF30-41FE-A6FC-A3574AF66E93}" dt="2020-04-17T08:09:57.484" v="869" actId="27957"/>
          <ac:inkMkLst>
            <pc:docMk/>
            <pc:sldMk cId="686785581" sldId="260"/>
            <ac:inkMk id="49" creationId="{F4B30815-5E4A-46B2-82CB-5FBBFFF72979}"/>
          </ac:inkMkLst>
        </pc:inkChg>
        <pc:inkChg chg="add del mod">
          <ac:chgData name="Simone Vollaro" userId="38807c3dd47e1726" providerId="LiveId" clId="{F90E2FF9-DF30-41FE-A6FC-A3574AF66E93}" dt="2020-04-17T08:09:08.239" v="836"/>
          <ac:inkMkLst>
            <pc:docMk/>
            <pc:sldMk cId="686785581" sldId="260"/>
            <ac:inkMk id="51" creationId="{6AEA9E06-589B-4F01-ABEE-1DF95417F722}"/>
          </ac:inkMkLst>
        </pc:inkChg>
        <pc:inkChg chg="add del mod">
          <ac:chgData name="Simone Vollaro" userId="38807c3dd47e1726" providerId="LiveId" clId="{F90E2FF9-DF30-41FE-A6FC-A3574AF66E93}" dt="2020-04-17T08:09:08.626" v="837"/>
          <ac:inkMkLst>
            <pc:docMk/>
            <pc:sldMk cId="686785581" sldId="260"/>
            <ac:inkMk id="52" creationId="{E49546F0-AA8A-4ED5-B8A5-12F04BD09028}"/>
          </ac:inkMkLst>
        </pc:inkChg>
        <pc:inkChg chg="add del mod">
          <ac:chgData name="Simone Vollaro" userId="38807c3dd47e1726" providerId="LiveId" clId="{F90E2FF9-DF30-41FE-A6FC-A3574AF66E93}" dt="2020-04-17T08:09:57.484" v="869" actId="27957"/>
          <ac:inkMkLst>
            <pc:docMk/>
            <pc:sldMk cId="686785581" sldId="260"/>
            <ac:inkMk id="54" creationId="{023538C8-81F9-44BF-BB8F-8306ACFE482B}"/>
          </ac:inkMkLst>
        </pc:inkChg>
        <pc:inkChg chg="add del mod">
          <ac:chgData name="Simone Vollaro" userId="38807c3dd47e1726" providerId="LiveId" clId="{F90E2FF9-DF30-41FE-A6FC-A3574AF66E93}" dt="2020-04-17T08:09:57.484" v="869" actId="27957"/>
          <ac:inkMkLst>
            <pc:docMk/>
            <pc:sldMk cId="686785581" sldId="260"/>
            <ac:inkMk id="55" creationId="{0281CD99-BACA-43D9-961D-758D30AB96E9}"/>
          </ac:inkMkLst>
        </pc:inkChg>
        <pc:inkChg chg="add del mod">
          <ac:chgData name="Simone Vollaro" userId="38807c3dd47e1726" providerId="LiveId" clId="{F90E2FF9-DF30-41FE-A6FC-A3574AF66E93}" dt="2020-04-17T08:09:57.484" v="869" actId="27957"/>
          <ac:inkMkLst>
            <pc:docMk/>
            <pc:sldMk cId="686785581" sldId="260"/>
            <ac:inkMk id="56" creationId="{4C676C30-F3BF-4162-BBF6-A814730A5D0B}"/>
          </ac:inkMkLst>
        </pc:inkChg>
        <pc:inkChg chg="add del mod">
          <ac:chgData name="Simone Vollaro" userId="38807c3dd47e1726" providerId="LiveId" clId="{F90E2FF9-DF30-41FE-A6FC-A3574AF66E93}" dt="2020-04-17T08:09:57.484" v="869" actId="27957"/>
          <ac:inkMkLst>
            <pc:docMk/>
            <pc:sldMk cId="686785581" sldId="260"/>
            <ac:inkMk id="57" creationId="{87951D81-6BAB-4818-BCEF-C2F9DEA92A0D}"/>
          </ac:inkMkLst>
        </pc:inkChg>
        <pc:inkChg chg="add del">
          <ac:chgData name="Simone Vollaro" userId="38807c3dd47e1726" providerId="LiveId" clId="{F90E2FF9-DF30-41FE-A6FC-A3574AF66E93}" dt="2020-04-17T08:09:16.100" v="844"/>
          <ac:inkMkLst>
            <pc:docMk/>
            <pc:sldMk cId="686785581" sldId="260"/>
            <ac:inkMk id="58" creationId="{314312D8-0B42-4B1D-9CAC-C6E80FAFED08}"/>
          </ac:inkMkLst>
        </pc:inkChg>
        <pc:inkChg chg="add del mod">
          <ac:chgData name="Simone Vollaro" userId="38807c3dd47e1726" providerId="LiveId" clId="{F90E2FF9-DF30-41FE-A6FC-A3574AF66E93}" dt="2020-04-17T08:09:57.484" v="869" actId="27957"/>
          <ac:inkMkLst>
            <pc:docMk/>
            <pc:sldMk cId="686785581" sldId="260"/>
            <ac:inkMk id="59" creationId="{3307F068-E2EF-46B5-A602-10BAB553C22F}"/>
          </ac:inkMkLst>
        </pc:inkChg>
        <pc:inkChg chg="add del mod">
          <ac:chgData name="Simone Vollaro" userId="38807c3dd47e1726" providerId="LiveId" clId="{F90E2FF9-DF30-41FE-A6FC-A3574AF66E93}" dt="2020-04-17T08:09:57.484" v="869" actId="27957"/>
          <ac:inkMkLst>
            <pc:docMk/>
            <pc:sldMk cId="686785581" sldId="260"/>
            <ac:inkMk id="61" creationId="{10A22CB6-7D7F-4D70-858B-4E394293291E}"/>
          </ac:inkMkLst>
        </pc:inkChg>
        <pc:inkChg chg="add del mod">
          <ac:chgData name="Simone Vollaro" userId="38807c3dd47e1726" providerId="LiveId" clId="{F90E2FF9-DF30-41FE-A6FC-A3574AF66E93}" dt="2020-04-17T08:09:57.484" v="869" actId="27957"/>
          <ac:inkMkLst>
            <pc:docMk/>
            <pc:sldMk cId="686785581" sldId="260"/>
            <ac:inkMk id="63" creationId="{EB27F8F3-DF63-4228-B412-83D7AC188932}"/>
          </ac:inkMkLst>
        </pc:inkChg>
        <pc:inkChg chg="add del mod">
          <ac:chgData name="Simone Vollaro" userId="38807c3dd47e1726" providerId="LiveId" clId="{F90E2FF9-DF30-41FE-A6FC-A3574AF66E93}" dt="2020-04-17T08:09:57.484" v="869" actId="27957"/>
          <ac:inkMkLst>
            <pc:docMk/>
            <pc:sldMk cId="686785581" sldId="260"/>
            <ac:inkMk id="64" creationId="{F295FB57-AB34-49F8-8E46-0E9EB04D93B1}"/>
          </ac:inkMkLst>
        </pc:inkChg>
        <pc:inkChg chg="add del mod">
          <ac:chgData name="Simone Vollaro" userId="38807c3dd47e1726" providerId="LiveId" clId="{F90E2FF9-DF30-41FE-A6FC-A3574AF66E93}" dt="2020-04-17T08:09:57.484" v="869" actId="27957"/>
          <ac:inkMkLst>
            <pc:docMk/>
            <pc:sldMk cId="686785581" sldId="260"/>
            <ac:inkMk id="65" creationId="{BDED5C6D-1B51-4E33-83CC-822E464E74B5}"/>
          </ac:inkMkLst>
        </pc:inkChg>
        <pc:inkChg chg="add del mod">
          <ac:chgData name="Simone Vollaro" userId="38807c3dd47e1726" providerId="LiveId" clId="{F90E2FF9-DF30-41FE-A6FC-A3574AF66E93}" dt="2020-04-17T08:09:57.484" v="869" actId="27957"/>
          <ac:inkMkLst>
            <pc:docMk/>
            <pc:sldMk cId="686785581" sldId="260"/>
            <ac:inkMk id="66" creationId="{8A561ACE-E898-4EF3-BDED-4FAD7470F44E}"/>
          </ac:inkMkLst>
        </pc:inkChg>
        <pc:inkChg chg="add del mod">
          <ac:chgData name="Simone Vollaro" userId="38807c3dd47e1726" providerId="LiveId" clId="{F90E2FF9-DF30-41FE-A6FC-A3574AF66E93}" dt="2020-04-17T08:09:57.484" v="869" actId="27957"/>
          <ac:inkMkLst>
            <pc:docMk/>
            <pc:sldMk cId="686785581" sldId="260"/>
            <ac:inkMk id="68" creationId="{8A9CD13E-912C-4888-B905-764B0454E747}"/>
          </ac:inkMkLst>
        </pc:inkChg>
        <pc:inkChg chg="add del mod">
          <ac:chgData name="Simone Vollaro" userId="38807c3dd47e1726" providerId="LiveId" clId="{F90E2FF9-DF30-41FE-A6FC-A3574AF66E93}" dt="2020-04-17T08:09:57.484" v="869" actId="27957"/>
          <ac:inkMkLst>
            <pc:docMk/>
            <pc:sldMk cId="686785581" sldId="260"/>
            <ac:inkMk id="69" creationId="{611EC24D-BD25-456C-8EB5-ACA84ADC25AD}"/>
          </ac:inkMkLst>
        </pc:inkChg>
        <pc:inkChg chg="add del mod">
          <ac:chgData name="Simone Vollaro" userId="38807c3dd47e1726" providerId="LiveId" clId="{F90E2FF9-DF30-41FE-A6FC-A3574AF66E93}" dt="2020-04-17T08:09:57.484" v="869" actId="27957"/>
          <ac:inkMkLst>
            <pc:docMk/>
            <pc:sldMk cId="686785581" sldId="260"/>
            <ac:inkMk id="70" creationId="{43305B85-8AA1-4C08-ADC6-DBE94A23F553}"/>
          </ac:inkMkLst>
        </pc:inkChg>
        <pc:inkChg chg="add del mod">
          <ac:chgData name="Simone Vollaro" userId="38807c3dd47e1726" providerId="LiveId" clId="{F90E2FF9-DF30-41FE-A6FC-A3574AF66E93}" dt="2020-04-17T08:09:57.484" v="869" actId="27957"/>
          <ac:inkMkLst>
            <pc:docMk/>
            <pc:sldMk cId="686785581" sldId="260"/>
            <ac:inkMk id="71" creationId="{B6A10122-878E-4AD0-BA77-BEF23E02E75D}"/>
          </ac:inkMkLst>
        </pc:inkChg>
        <pc:inkChg chg="add del mod">
          <ac:chgData name="Simone Vollaro" userId="38807c3dd47e1726" providerId="LiveId" clId="{F90E2FF9-DF30-41FE-A6FC-A3574AF66E93}" dt="2020-04-17T08:09:57.484" v="869" actId="27957"/>
          <ac:inkMkLst>
            <pc:docMk/>
            <pc:sldMk cId="686785581" sldId="260"/>
            <ac:inkMk id="72" creationId="{DD4CB517-17B6-4FBA-8BE2-C4994F9AE78C}"/>
          </ac:inkMkLst>
        </pc:inkChg>
        <pc:inkChg chg="add del mod">
          <ac:chgData name="Simone Vollaro" userId="38807c3dd47e1726" providerId="LiveId" clId="{F90E2FF9-DF30-41FE-A6FC-A3574AF66E93}" dt="2020-04-17T08:09:57.484" v="869" actId="27957"/>
          <ac:inkMkLst>
            <pc:docMk/>
            <pc:sldMk cId="686785581" sldId="260"/>
            <ac:inkMk id="74" creationId="{4B2E0E46-EC24-4475-B67F-ED1B7A67A5D1}"/>
          </ac:inkMkLst>
        </pc:inkChg>
        <pc:inkChg chg="add del mod">
          <ac:chgData name="Simone Vollaro" userId="38807c3dd47e1726" providerId="LiveId" clId="{F90E2FF9-DF30-41FE-A6FC-A3574AF66E93}" dt="2020-04-17T08:09:57.484" v="869" actId="27957"/>
          <ac:inkMkLst>
            <pc:docMk/>
            <pc:sldMk cId="686785581" sldId="260"/>
            <ac:inkMk id="75" creationId="{B37183F2-2881-4F7A-ADB5-6F51DB7284F8}"/>
          </ac:inkMkLst>
        </pc:inkChg>
        <pc:inkChg chg="add del mod">
          <ac:chgData name="Simone Vollaro" userId="38807c3dd47e1726" providerId="LiveId" clId="{F90E2FF9-DF30-41FE-A6FC-A3574AF66E93}" dt="2020-04-17T08:09:57.484" v="869" actId="27957"/>
          <ac:inkMkLst>
            <pc:docMk/>
            <pc:sldMk cId="686785581" sldId="260"/>
            <ac:inkMk id="76" creationId="{D0DB2452-72D8-4550-8D40-F04E0381E5A2}"/>
          </ac:inkMkLst>
        </pc:inkChg>
        <pc:inkChg chg="add del mod">
          <ac:chgData name="Simone Vollaro" userId="38807c3dd47e1726" providerId="LiveId" clId="{F90E2FF9-DF30-41FE-A6FC-A3574AF66E93}" dt="2020-04-17T08:09:57.484" v="869" actId="27957"/>
          <ac:inkMkLst>
            <pc:docMk/>
            <pc:sldMk cId="686785581" sldId="260"/>
            <ac:inkMk id="77" creationId="{B1532CAC-832A-49F6-8DA0-622FA417F8D6}"/>
          </ac:inkMkLst>
        </pc:inkChg>
        <pc:inkChg chg="add del mod">
          <ac:chgData name="Simone Vollaro" userId="38807c3dd47e1726" providerId="LiveId" clId="{F90E2FF9-DF30-41FE-A6FC-A3574AF66E93}" dt="2020-04-17T08:09:57.484" v="869" actId="27957"/>
          <ac:inkMkLst>
            <pc:docMk/>
            <pc:sldMk cId="686785581" sldId="260"/>
            <ac:inkMk id="78" creationId="{84E33C70-806B-4585-9DC2-C845D97FA3D8}"/>
          </ac:inkMkLst>
        </pc:inkChg>
        <pc:inkChg chg="add del mod">
          <ac:chgData name="Simone Vollaro" userId="38807c3dd47e1726" providerId="LiveId" clId="{F90E2FF9-DF30-41FE-A6FC-A3574AF66E93}" dt="2020-04-17T08:09:57.484" v="869" actId="27957"/>
          <ac:inkMkLst>
            <pc:docMk/>
            <pc:sldMk cId="686785581" sldId="260"/>
            <ac:inkMk id="79" creationId="{5F6D0F84-CBF2-4DCA-9538-2239D48B16FF}"/>
          </ac:inkMkLst>
        </pc:inkChg>
        <pc:inkChg chg="add del mod">
          <ac:chgData name="Simone Vollaro" userId="38807c3dd47e1726" providerId="LiveId" clId="{F90E2FF9-DF30-41FE-A6FC-A3574AF66E93}" dt="2020-04-17T08:09:57.484" v="869" actId="27957"/>
          <ac:inkMkLst>
            <pc:docMk/>
            <pc:sldMk cId="686785581" sldId="260"/>
            <ac:inkMk id="80" creationId="{323E1714-5588-419B-8597-DA14B368AA69}"/>
          </ac:inkMkLst>
        </pc:inkChg>
      </pc:sldChg>
      <pc:sldChg chg="addSp delSp modSp mod setBg modAnim">
        <pc:chgData name="Simone Vollaro" userId="38807c3dd47e1726" providerId="LiveId" clId="{F90E2FF9-DF30-41FE-A6FC-A3574AF66E93}" dt="2020-04-18T13:39:40.292" v="6734" actId="1076"/>
        <pc:sldMkLst>
          <pc:docMk/>
          <pc:sldMk cId="2724298321" sldId="261"/>
        </pc:sldMkLst>
        <pc:spChg chg="mod">
          <ac:chgData name="Simone Vollaro" userId="38807c3dd47e1726" providerId="LiveId" clId="{F90E2FF9-DF30-41FE-A6FC-A3574AF66E93}" dt="2020-04-18T13:39:25.319" v="6730" actId="207"/>
          <ac:spMkLst>
            <pc:docMk/>
            <pc:sldMk cId="2724298321" sldId="261"/>
            <ac:spMk id="2" creationId="{190F643C-7BB9-4E03-ABF9-80E6FF49192B}"/>
          </ac:spMkLst>
        </pc:spChg>
        <pc:spChg chg="del">
          <ac:chgData name="Simone Vollaro" userId="38807c3dd47e1726" providerId="LiveId" clId="{F90E2FF9-DF30-41FE-A6FC-A3574AF66E93}" dt="2020-04-18T12:54:07.393" v="6705" actId="478"/>
          <ac:spMkLst>
            <pc:docMk/>
            <pc:sldMk cId="2724298321" sldId="261"/>
            <ac:spMk id="3" creationId="{EF20BEC8-E72A-4A5A-9B2A-5A6664F2CEDB}"/>
          </ac:spMkLst>
        </pc:spChg>
        <pc:spChg chg="add">
          <ac:chgData name="Simone Vollaro" userId="38807c3dd47e1726" providerId="LiveId" clId="{F90E2FF9-DF30-41FE-A6FC-A3574AF66E93}" dt="2020-04-18T13:39:06.552" v="6729" actId="26606"/>
          <ac:spMkLst>
            <pc:docMk/>
            <pc:sldMk cId="2724298321" sldId="261"/>
            <ac:spMk id="9" creationId="{6753252F-4873-4F63-801D-CC719279A7D5}"/>
          </ac:spMkLst>
        </pc:spChg>
        <pc:spChg chg="add">
          <ac:chgData name="Simone Vollaro" userId="38807c3dd47e1726" providerId="LiveId" clId="{F90E2FF9-DF30-41FE-A6FC-A3574AF66E93}" dt="2020-04-18T13:39:06.552" v="6729" actId="26606"/>
          <ac:spMkLst>
            <pc:docMk/>
            <pc:sldMk cId="2724298321" sldId="261"/>
            <ac:spMk id="11" creationId="{047C8CCB-F95D-4249-92DD-651249D3535A}"/>
          </ac:spMkLst>
        </pc:spChg>
        <pc:picChg chg="add mod">
          <ac:chgData name="Simone Vollaro" userId="38807c3dd47e1726" providerId="LiveId" clId="{F90E2FF9-DF30-41FE-A6FC-A3574AF66E93}" dt="2020-04-18T13:39:40.292" v="6734" actId="1076"/>
          <ac:picMkLst>
            <pc:docMk/>
            <pc:sldMk cId="2724298321" sldId="261"/>
            <ac:picMk id="4" creationId="{60A0E007-A474-421E-A3DB-498E476DEB12}"/>
          </ac:picMkLst>
        </pc:picChg>
      </pc:sldChg>
      <pc:sldChg chg="addSp delSp modSp mod setBg">
        <pc:chgData name="Simone Vollaro" userId="38807c3dd47e1726" providerId="LiveId" clId="{F90E2FF9-DF30-41FE-A6FC-A3574AF66E93}" dt="2020-04-18T12:49:17.142" v="6308" actId="962"/>
        <pc:sldMkLst>
          <pc:docMk/>
          <pc:sldMk cId="3747457676" sldId="262"/>
        </pc:sldMkLst>
        <pc:spChg chg="mod">
          <ac:chgData name="Simone Vollaro" userId="38807c3dd47e1726" providerId="LiveId" clId="{F90E2FF9-DF30-41FE-A6FC-A3574AF66E93}" dt="2020-04-18T12:48:10.933" v="6182" actId="120"/>
          <ac:spMkLst>
            <pc:docMk/>
            <pc:sldMk cId="3747457676" sldId="262"/>
            <ac:spMk id="2" creationId="{3B5A7354-524A-46F7-B2FB-308987EADC3D}"/>
          </ac:spMkLst>
        </pc:spChg>
        <pc:spChg chg="del">
          <ac:chgData name="Simone Vollaro" userId="38807c3dd47e1726" providerId="LiveId" clId="{F90E2FF9-DF30-41FE-A6FC-A3574AF66E93}" dt="2020-04-17T09:18:21.803" v="2067"/>
          <ac:spMkLst>
            <pc:docMk/>
            <pc:sldMk cId="3747457676" sldId="262"/>
            <ac:spMk id="3" creationId="{7493B787-E140-4E08-8688-D618BF9A8FE5}"/>
          </ac:spMkLst>
        </pc:spChg>
        <pc:spChg chg="add del mod">
          <ac:chgData name="Simone Vollaro" userId="38807c3dd47e1726" providerId="LiveId" clId="{F90E2FF9-DF30-41FE-A6FC-A3574AF66E93}" dt="2020-04-17T09:18:21.803" v="2067"/>
          <ac:spMkLst>
            <pc:docMk/>
            <pc:sldMk cId="3747457676" sldId="262"/>
            <ac:spMk id="4" creationId="{665F1317-5737-4738-95FB-C2B75C42C9AF}"/>
          </ac:spMkLst>
        </pc:spChg>
        <pc:spChg chg="add del mod">
          <ac:chgData name="Simone Vollaro" userId="38807c3dd47e1726" providerId="LiveId" clId="{F90E2FF9-DF30-41FE-A6FC-A3574AF66E93}" dt="2020-04-17T09:18:25.494" v="2068"/>
          <ac:spMkLst>
            <pc:docMk/>
            <pc:sldMk cId="3747457676" sldId="262"/>
            <ac:spMk id="5" creationId="{DBD1F953-FC24-4FFC-BD99-49DFCAB667A3}"/>
          </ac:spMkLst>
        </pc:spChg>
        <pc:spChg chg="add del mod">
          <ac:chgData name="Simone Vollaro" userId="38807c3dd47e1726" providerId="LiveId" clId="{F90E2FF9-DF30-41FE-A6FC-A3574AF66E93}" dt="2020-04-17T09:18:25.494" v="2068"/>
          <ac:spMkLst>
            <pc:docMk/>
            <pc:sldMk cId="3747457676" sldId="262"/>
            <ac:spMk id="6" creationId="{4D869DC5-7224-4A8F-8EFC-6BCDCC550EAA}"/>
          </ac:spMkLst>
        </pc:spChg>
        <pc:spChg chg="add mod">
          <ac:chgData name="Simone Vollaro" userId="38807c3dd47e1726" providerId="LiveId" clId="{F90E2FF9-DF30-41FE-A6FC-A3574AF66E93}" dt="2020-04-18T12:48:00.141" v="6179" actId="26606"/>
          <ac:spMkLst>
            <pc:docMk/>
            <pc:sldMk cId="3747457676" sldId="262"/>
            <ac:spMk id="7" creationId="{9C73BB1A-9E9D-4D9D-9311-38D1F0AABB05}"/>
          </ac:spMkLst>
        </pc:spChg>
        <pc:spChg chg="add">
          <ac:chgData name="Simone Vollaro" userId="38807c3dd47e1726" providerId="LiveId" clId="{F90E2FF9-DF30-41FE-A6FC-A3574AF66E93}" dt="2020-04-18T12:48:00.141" v="6179" actId="26606"/>
          <ac:spMkLst>
            <pc:docMk/>
            <pc:sldMk cId="3747457676" sldId="262"/>
            <ac:spMk id="19" creationId="{249D5706-E8D1-4AF2-B66A-3A78BE1E3D24}"/>
          </ac:spMkLst>
        </pc:spChg>
        <pc:grpChg chg="add">
          <ac:chgData name="Simone Vollaro" userId="38807c3dd47e1726" providerId="LiveId" clId="{F90E2FF9-DF30-41FE-A6FC-A3574AF66E93}" dt="2020-04-18T12:48:00.141" v="6179" actId="26606"/>
          <ac:grpSpMkLst>
            <pc:docMk/>
            <pc:sldMk cId="3747457676" sldId="262"/>
            <ac:grpSpMk id="12" creationId="{58F6C8D0-A995-45FF-B149-BDE2869A268C}"/>
          </ac:grpSpMkLst>
        </pc:grpChg>
        <pc:picChg chg="add mod">
          <ac:chgData name="Simone Vollaro" userId="38807c3dd47e1726" providerId="LiveId" clId="{F90E2FF9-DF30-41FE-A6FC-A3574AF66E93}" dt="2020-04-18T12:49:17.142" v="6308" actId="962"/>
          <ac:picMkLst>
            <pc:docMk/>
            <pc:sldMk cId="3747457676" sldId="262"/>
            <ac:picMk id="4" creationId="{B40B9E30-5C4D-498F-B5D8-B77CC1E23CD5}"/>
          </ac:picMkLst>
        </pc:picChg>
        <pc:picChg chg="add mod ord">
          <ac:chgData name="Simone Vollaro" userId="38807c3dd47e1726" providerId="LiveId" clId="{F90E2FF9-DF30-41FE-A6FC-A3574AF66E93}" dt="2020-04-18T12:49:05.972" v="6306" actId="962"/>
          <ac:picMkLst>
            <pc:docMk/>
            <pc:sldMk cId="3747457676" sldId="262"/>
            <ac:picMk id="6" creationId="{1486E2F9-182D-465C-9738-CDBFEAE0A6F0}"/>
          </ac:picMkLst>
        </pc:picChg>
      </pc:sldChg>
      <pc:sldChg chg="modSp del mod">
        <pc:chgData name="Simone Vollaro" userId="38807c3dd47e1726" providerId="LiveId" clId="{F90E2FF9-DF30-41FE-A6FC-A3574AF66E93}" dt="2020-04-18T12:51:01.357" v="6639" actId="2696"/>
        <pc:sldMkLst>
          <pc:docMk/>
          <pc:sldMk cId="2299806036" sldId="263"/>
        </pc:sldMkLst>
        <pc:spChg chg="mod">
          <ac:chgData name="Simone Vollaro" userId="38807c3dd47e1726" providerId="LiveId" clId="{F90E2FF9-DF30-41FE-A6FC-A3574AF66E93}" dt="2020-04-17T09:23:36.222" v="2403" actId="6549"/>
          <ac:spMkLst>
            <pc:docMk/>
            <pc:sldMk cId="2299806036" sldId="263"/>
            <ac:spMk id="3" creationId="{41F05598-DC8D-4E39-BBBA-C38A48C3FA98}"/>
          </ac:spMkLst>
        </pc:spChg>
      </pc:sldChg>
      <pc:sldChg chg="modSp del">
        <pc:chgData name="Simone Vollaro" userId="38807c3dd47e1726" providerId="LiveId" clId="{F90E2FF9-DF30-41FE-A6FC-A3574AF66E93}" dt="2020-04-17T11:35:43.487" v="2913" actId="2696"/>
        <pc:sldMkLst>
          <pc:docMk/>
          <pc:sldMk cId="281568827" sldId="264"/>
        </pc:sldMkLst>
        <pc:spChg chg="mod">
          <ac:chgData name="Simone Vollaro" userId="38807c3dd47e1726" providerId="LiveId" clId="{F90E2FF9-DF30-41FE-A6FC-A3574AF66E93}" dt="2020-04-17T11:35:34.643" v="2912" actId="16037"/>
          <ac:spMkLst>
            <pc:docMk/>
            <pc:sldMk cId="281568827" sldId="264"/>
            <ac:spMk id="6" creationId="{0A528D0C-7F8B-4482-8485-B35D216031F0}"/>
          </ac:spMkLst>
        </pc:spChg>
      </pc:sldChg>
      <pc:sldChg chg="delSp modSp add del mod">
        <pc:chgData name="Simone Vollaro" userId="38807c3dd47e1726" providerId="LiveId" clId="{F90E2FF9-DF30-41FE-A6FC-A3574AF66E93}" dt="2020-04-17T11:29:35.015" v="2610" actId="2696"/>
        <pc:sldMkLst>
          <pc:docMk/>
          <pc:sldMk cId="411660847" sldId="264"/>
        </pc:sldMkLst>
        <pc:spChg chg="del">
          <ac:chgData name="Simone Vollaro" userId="38807c3dd47e1726" providerId="LiveId" clId="{F90E2FF9-DF30-41FE-A6FC-A3574AF66E93}" dt="2020-04-17T11:26:14.883" v="2600" actId="478"/>
          <ac:spMkLst>
            <pc:docMk/>
            <pc:sldMk cId="411660847" sldId="264"/>
            <ac:spMk id="6" creationId="{0A528D0C-7F8B-4482-8485-B35D216031F0}"/>
          </ac:spMkLst>
        </pc:spChg>
        <pc:picChg chg="mod">
          <ac:chgData name="Simone Vollaro" userId="38807c3dd47e1726" providerId="LiveId" clId="{F90E2FF9-DF30-41FE-A6FC-A3574AF66E93}" dt="2020-04-17T11:28:57.804" v="2605" actId="14826"/>
          <ac:picMkLst>
            <pc:docMk/>
            <pc:sldMk cId="411660847" sldId="264"/>
            <ac:picMk id="7" creationId="{1CDD822C-4819-483A-B5F0-E393253538AF}"/>
          </ac:picMkLst>
        </pc:picChg>
      </pc:sldChg>
      <pc:sldChg chg="delSp modSp add del mod">
        <pc:chgData name="Simone Vollaro" userId="38807c3dd47e1726" providerId="LiveId" clId="{F90E2FF9-DF30-41FE-A6FC-A3574AF66E93}" dt="2020-04-17T11:16:30.643" v="2583" actId="2696"/>
        <pc:sldMkLst>
          <pc:docMk/>
          <pc:sldMk cId="779868989" sldId="264"/>
        </pc:sldMkLst>
        <pc:spChg chg="del mod">
          <ac:chgData name="Simone Vollaro" userId="38807c3dd47e1726" providerId="LiveId" clId="{F90E2FF9-DF30-41FE-A6FC-A3574AF66E93}" dt="2020-04-17T11:15:23.637" v="2574" actId="478"/>
          <ac:spMkLst>
            <pc:docMk/>
            <pc:sldMk cId="779868989" sldId="264"/>
            <ac:spMk id="6" creationId="{0A528D0C-7F8B-4482-8485-B35D216031F0}"/>
          </ac:spMkLst>
        </pc:spChg>
        <pc:picChg chg="mod">
          <ac:chgData name="Simone Vollaro" userId="38807c3dd47e1726" providerId="LiveId" clId="{F90E2FF9-DF30-41FE-A6FC-A3574AF66E93}" dt="2020-04-17T11:16:25.950" v="2582" actId="1076"/>
          <ac:picMkLst>
            <pc:docMk/>
            <pc:sldMk cId="779868989" sldId="264"/>
            <ac:picMk id="5" creationId="{3C01AD31-9B98-451F-BE77-594ADDC42B9E}"/>
          </ac:picMkLst>
        </pc:picChg>
      </pc:sldChg>
      <pc:sldChg chg="del">
        <pc:chgData name="Simone Vollaro" userId="38807c3dd47e1726" providerId="LiveId" clId="{F90E2FF9-DF30-41FE-A6FC-A3574AF66E93}" dt="2020-04-17T11:38:10.569" v="2914" actId="2696"/>
        <pc:sldMkLst>
          <pc:docMk/>
          <pc:sldMk cId="1371214378" sldId="264"/>
        </pc:sldMkLst>
      </pc:sldChg>
      <pc:sldChg chg="del">
        <pc:chgData name="Simone Vollaro" userId="38807c3dd47e1726" providerId="LiveId" clId="{F90E2FF9-DF30-41FE-A6FC-A3574AF66E93}" dt="2020-04-17T11:10:21.560" v="2564" actId="2696"/>
        <pc:sldMkLst>
          <pc:docMk/>
          <pc:sldMk cId="2618045018" sldId="264"/>
        </pc:sldMkLst>
      </pc:sldChg>
      <pc:sldChg chg="addSp delSp modSp add mod setBg">
        <pc:chgData name="Simone Vollaro" userId="38807c3dd47e1726" providerId="LiveId" clId="{F90E2FF9-DF30-41FE-A6FC-A3574AF66E93}" dt="2020-04-18T12:27:26.586" v="5031" actId="1076"/>
        <pc:sldMkLst>
          <pc:docMk/>
          <pc:sldMk cId="3417866842" sldId="264"/>
        </pc:sldMkLst>
        <pc:spChg chg="mod">
          <ac:chgData name="Simone Vollaro" userId="38807c3dd47e1726" providerId="LiveId" clId="{F90E2FF9-DF30-41FE-A6FC-A3574AF66E93}" dt="2020-04-17T11:54:57.531" v="3052" actId="20577"/>
          <ac:spMkLst>
            <pc:docMk/>
            <pc:sldMk cId="3417866842" sldId="264"/>
            <ac:spMk id="2" creationId="{86649DD4-4175-45E3-8480-D6D897B23EEF}"/>
          </ac:spMkLst>
        </pc:spChg>
        <pc:spChg chg="del">
          <ac:chgData name="Simone Vollaro" userId="38807c3dd47e1726" providerId="LiveId" clId="{F90E2FF9-DF30-41FE-A6FC-A3574AF66E93}" dt="2020-04-17T11:42:37.034" v="2917" actId="478"/>
          <ac:spMkLst>
            <pc:docMk/>
            <pc:sldMk cId="3417866842" sldId="264"/>
            <ac:spMk id="6" creationId="{0A528D0C-7F8B-4482-8485-B35D216031F0}"/>
          </ac:spMkLst>
        </pc:spChg>
        <pc:spChg chg="add del mod">
          <ac:chgData name="Simone Vollaro" userId="38807c3dd47e1726" providerId="LiveId" clId="{F90E2FF9-DF30-41FE-A6FC-A3574AF66E93}" dt="2020-04-17T19:53:47.869" v="3302" actId="478"/>
          <ac:spMkLst>
            <pc:docMk/>
            <pc:sldMk cId="3417866842" sldId="264"/>
            <ac:spMk id="17" creationId="{224E7C3C-9F30-475B-9990-2F29D3ECA2F4}"/>
          </ac:spMkLst>
        </pc:spChg>
        <pc:spChg chg="add">
          <ac:chgData name="Simone Vollaro" userId="38807c3dd47e1726" providerId="LiveId" clId="{F90E2FF9-DF30-41FE-A6FC-A3574AF66E93}" dt="2020-04-18T09:48:52.313" v="4359"/>
          <ac:spMkLst>
            <pc:docMk/>
            <pc:sldMk cId="3417866842" sldId="264"/>
            <ac:spMk id="25" creationId="{F612C63D-D773-463D-8176-1A267985E8ED}"/>
          </ac:spMkLst>
        </pc:spChg>
        <pc:spChg chg="add mod">
          <ac:chgData name="Simone Vollaro" userId="38807c3dd47e1726" providerId="LiveId" clId="{F90E2FF9-DF30-41FE-A6FC-A3574AF66E93}" dt="2020-04-18T09:49:03.034" v="4361" actId="20577"/>
          <ac:spMkLst>
            <pc:docMk/>
            <pc:sldMk cId="3417866842" sldId="264"/>
            <ac:spMk id="27" creationId="{ABD57CA6-C914-4113-921B-7E806CA7454F}"/>
          </ac:spMkLst>
        </pc:spChg>
        <pc:spChg chg="add mod">
          <ac:chgData name="Simone Vollaro" userId="38807c3dd47e1726" providerId="LiveId" clId="{F90E2FF9-DF30-41FE-A6FC-A3574AF66E93}" dt="2020-04-18T09:49:05.154" v="4363" actId="20577"/>
          <ac:spMkLst>
            <pc:docMk/>
            <pc:sldMk cId="3417866842" sldId="264"/>
            <ac:spMk id="28" creationId="{FA0D66A2-A847-4A0A-B1B8-C0555B9022C3}"/>
          </ac:spMkLst>
        </pc:spChg>
        <pc:spChg chg="add mod">
          <ac:chgData name="Simone Vollaro" userId="38807c3dd47e1726" providerId="LiveId" clId="{F90E2FF9-DF30-41FE-A6FC-A3574AF66E93}" dt="2020-04-18T09:49:08.640" v="4365" actId="20577"/>
          <ac:spMkLst>
            <pc:docMk/>
            <pc:sldMk cId="3417866842" sldId="264"/>
            <ac:spMk id="29" creationId="{ECE490EA-DE90-4EDD-A19D-36B9A0B33A35}"/>
          </ac:spMkLst>
        </pc:spChg>
        <pc:spChg chg="add mod">
          <ac:chgData name="Simone Vollaro" userId="38807c3dd47e1726" providerId="LiveId" clId="{F90E2FF9-DF30-41FE-A6FC-A3574AF66E93}" dt="2020-04-18T09:49:11.632" v="4367" actId="20577"/>
          <ac:spMkLst>
            <pc:docMk/>
            <pc:sldMk cId="3417866842" sldId="264"/>
            <ac:spMk id="30" creationId="{C40AC7ED-3610-49BD-8ACF-CD1B1BDDCEC4}"/>
          </ac:spMkLst>
        </pc:spChg>
        <pc:spChg chg="add mod">
          <ac:chgData name="Simone Vollaro" userId="38807c3dd47e1726" providerId="LiveId" clId="{F90E2FF9-DF30-41FE-A6FC-A3574AF66E93}" dt="2020-04-18T09:49:23.238" v="4373" actId="20577"/>
          <ac:spMkLst>
            <pc:docMk/>
            <pc:sldMk cId="3417866842" sldId="264"/>
            <ac:spMk id="32" creationId="{1C590C6C-0EC3-405C-B39F-A3F53DA961B6}"/>
          </ac:spMkLst>
        </pc:spChg>
        <pc:spChg chg="add mod">
          <ac:chgData name="Simone Vollaro" userId="38807c3dd47e1726" providerId="LiveId" clId="{F90E2FF9-DF30-41FE-A6FC-A3574AF66E93}" dt="2020-04-18T09:49:16.736" v="4369" actId="20577"/>
          <ac:spMkLst>
            <pc:docMk/>
            <pc:sldMk cId="3417866842" sldId="264"/>
            <ac:spMk id="33" creationId="{99E3E7AE-E91D-4DF8-A34D-7C9F431A1F13}"/>
          </ac:spMkLst>
        </pc:spChg>
        <pc:spChg chg="add mod">
          <ac:chgData name="Simone Vollaro" userId="38807c3dd47e1726" providerId="LiveId" clId="{F90E2FF9-DF30-41FE-A6FC-A3574AF66E93}" dt="2020-04-18T09:49:19.871" v="4371" actId="20577"/>
          <ac:spMkLst>
            <pc:docMk/>
            <pc:sldMk cId="3417866842" sldId="264"/>
            <ac:spMk id="34" creationId="{4D4C8140-027B-4E15-BEEA-51F7FB9D9AE1}"/>
          </ac:spMkLst>
        </pc:spChg>
        <pc:spChg chg="add mod">
          <ac:chgData name="Simone Vollaro" userId="38807c3dd47e1726" providerId="LiveId" clId="{F90E2FF9-DF30-41FE-A6FC-A3574AF66E93}" dt="2020-04-18T09:49:25.612" v="4375" actId="20577"/>
          <ac:spMkLst>
            <pc:docMk/>
            <pc:sldMk cId="3417866842" sldId="264"/>
            <ac:spMk id="36" creationId="{149D43EB-C20B-4EAB-BEF5-AF7B66B01975}"/>
          </ac:spMkLst>
        </pc:spChg>
        <pc:spChg chg="add mod">
          <ac:chgData name="Simone Vollaro" userId="38807c3dd47e1726" providerId="LiveId" clId="{F90E2FF9-DF30-41FE-A6FC-A3574AF66E93}" dt="2020-04-18T09:49:58.469" v="4396" actId="20577"/>
          <ac:spMkLst>
            <pc:docMk/>
            <pc:sldMk cId="3417866842" sldId="264"/>
            <ac:spMk id="37" creationId="{AC4E0D58-3DE2-42FB-8407-2B2E774E52B6}"/>
          </ac:spMkLst>
        </pc:spChg>
        <pc:spChg chg="add mod">
          <ac:chgData name="Simone Vollaro" userId="38807c3dd47e1726" providerId="LiveId" clId="{F90E2FF9-DF30-41FE-A6FC-A3574AF66E93}" dt="2020-04-18T09:52:41.395" v="4454" actId="14100"/>
          <ac:spMkLst>
            <pc:docMk/>
            <pc:sldMk cId="3417866842" sldId="264"/>
            <ac:spMk id="38" creationId="{7E0F2F2C-5885-4D44-8C54-4E71888B25BF}"/>
          </ac:spMkLst>
        </pc:spChg>
        <pc:spChg chg="add del mod">
          <ac:chgData name="Simone Vollaro" userId="38807c3dd47e1726" providerId="LiveId" clId="{F90E2FF9-DF30-41FE-A6FC-A3574AF66E93}" dt="2020-04-18T09:49:43.450" v="4388" actId="478"/>
          <ac:spMkLst>
            <pc:docMk/>
            <pc:sldMk cId="3417866842" sldId="264"/>
            <ac:spMk id="39" creationId="{F6EB2B20-F93A-473E-8F1A-BCC17FAA74F8}"/>
          </ac:spMkLst>
        </pc:spChg>
        <pc:spChg chg="add del">
          <ac:chgData name="Simone Vollaro" userId="38807c3dd47e1726" providerId="LiveId" clId="{F90E2FF9-DF30-41FE-A6FC-A3574AF66E93}" dt="2020-04-17T19:52:13.712" v="3297" actId="478"/>
          <ac:spMkLst>
            <pc:docMk/>
            <pc:sldMk cId="3417866842" sldId="264"/>
            <ac:spMk id="41" creationId="{3FE0791B-ED12-4D25-BCBA-AA8630F22FDA}"/>
          </ac:spMkLst>
        </pc:spChg>
        <pc:spChg chg="add del">
          <ac:chgData name="Simone Vollaro" userId="38807c3dd47e1726" providerId="LiveId" clId="{F90E2FF9-DF30-41FE-A6FC-A3574AF66E93}" dt="2020-04-17T19:52:01.911" v="3294" actId="478"/>
          <ac:spMkLst>
            <pc:docMk/>
            <pc:sldMk cId="3417866842" sldId="264"/>
            <ac:spMk id="41" creationId="{43F525E7-B64C-42D5-9482-47404C113E54}"/>
          </ac:spMkLst>
        </pc:spChg>
        <pc:spChg chg="add del mod">
          <ac:chgData name="Simone Vollaro" userId="38807c3dd47e1726" providerId="LiveId" clId="{F90E2FF9-DF30-41FE-A6FC-A3574AF66E93}" dt="2020-04-18T09:50:59.883" v="4422"/>
          <ac:spMkLst>
            <pc:docMk/>
            <pc:sldMk cId="3417866842" sldId="264"/>
            <ac:spMk id="41" creationId="{A8182369-5361-4C7F-9AB4-C8AED4EAB31B}"/>
          </ac:spMkLst>
        </pc:spChg>
        <pc:spChg chg="add del mod">
          <ac:chgData name="Simone Vollaro" userId="38807c3dd47e1726" providerId="LiveId" clId="{F90E2FF9-DF30-41FE-A6FC-A3574AF66E93}" dt="2020-04-18T09:50:59.883" v="4422"/>
          <ac:spMkLst>
            <pc:docMk/>
            <pc:sldMk cId="3417866842" sldId="264"/>
            <ac:spMk id="43" creationId="{C8D10A1E-EC19-4210-B283-77C0FC7E679D}"/>
          </ac:spMkLst>
        </pc:spChg>
        <pc:spChg chg="add del mod">
          <ac:chgData name="Simone Vollaro" userId="38807c3dd47e1726" providerId="LiveId" clId="{F90E2FF9-DF30-41FE-A6FC-A3574AF66E93}" dt="2020-04-18T09:50:59.883" v="4422"/>
          <ac:spMkLst>
            <pc:docMk/>
            <pc:sldMk cId="3417866842" sldId="264"/>
            <ac:spMk id="44" creationId="{33B3AE90-BFDE-4ABE-B8DD-BBCB283B20D3}"/>
          </ac:spMkLst>
        </pc:spChg>
        <pc:spChg chg="add del mod">
          <ac:chgData name="Simone Vollaro" userId="38807c3dd47e1726" providerId="LiveId" clId="{F90E2FF9-DF30-41FE-A6FC-A3574AF66E93}" dt="2020-04-18T09:50:59.883" v="4422"/>
          <ac:spMkLst>
            <pc:docMk/>
            <pc:sldMk cId="3417866842" sldId="264"/>
            <ac:spMk id="46" creationId="{E9690F18-8D79-4982-8F46-6A40663FFD0C}"/>
          </ac:spMkLst>
        </pc:spChg>
        <pc:spChg chg="add del mod">
          <ac:chgData name="Simone Vollaro" userId="38807c3dd47e1726" providerId="LiveId" clId="{F90E2FF9-DF30-41FE-A6FC-A3574AF66E93}" dt="2020-04-18T09:50:59.883" v="4422"/>
          <ac:spMkLst>
            <pc:docMk/>
            <pc:sldMk cId="3417866842" sldId="264"/>
            <ac:spMk id="47" creationId="{81A4E3F6-CDDD-4096-BDCB-9687ADCD3230}"/>
          </ac:spMkLst>
        </pc:spChg>
        <pc:spChg chg="add mod">
          <ac:chgData name="Simone Vollaro" userId="38807c3dd47e1726" providerId="LiveId" clId="{F90E2FF9-DF30-41FE-A6FC-A3574AF66E93}" dt="2020-04-18T12:27:26.586" v="5031" actId="1076"/>
          <ac:spMkLst>
            <pc:docMk/>
            <pc:sldMk cId="3417866842" sldId="264"/>
            <ac:spMk id="47" creationId="{D1D286BB-8B09-49B4-81FA-BEE6DB7302F5}"/>
          </ac:spMkLst>
        </pc:spChg>
        <pc:spChg chg="add del mod">
          <ac:chgData name="Simone Vollaro" userId="38807c3dd47e1726" providerId="LiveId" clId="{F90E2FF9-DF30-41FE-A6FC-A3574AF66E93}" dt="2020-04-18T09:50:59.883" v="4422"/>
          <ac:spMkLst>
            <pc:docMk/>
            <pc:sldMk cId="3417866842" sldId="264"/>
            <ac:spMk id="48" creationId="{F49536A1-306F-4980-8A0A-A574546A3D94}"/>
          </ac:spMkLst>
        </pc:spChg>
        <pc:spChg chg="add del mod">
          <ac:chgData name="Simone Vollaro" userId="38807c3dd47e1726" providerId="LiveId" clId="{F90E2FF9-DF30-41FE-A6FC-A3574AF66E93}" dt="2020-04-18T09:50:59.883" v="4422"/>
          <ac:spMkLst>
            <pc:docMk/>
            <pc:sldMk cId="3417866842" sldId="264"/>
            <ac:spMk id="50" creationId="{C5A2D2B0-BFB4-402A-8729-99BB4A924266}"/>
          </ac:spMkLst>
        </pc:spChg>
        <pc:spChg chg="add del">
          <ac:chgData name="Simone Vollaro" userId="38807c3dd47e1726" providerId="LiveId" clId="{F90E2FF9-DF30-41FE-A6FC-A3574AF66E93}" dt="2020-04-17T12:21:56.536" v="3243" actId="478"/>
          <ac:spMkLst>
            <pc:docMk/>
            <pc:sldMk cId="3417866842" sldId="264"/>
            <ac:spMk id="51" creationId="{EB60D5D8-78C3-42FA-AAEC-68F3EFF125BE}"/>
          </ac:spMkLst>
        </pc:spChg>
        <pc:spChg chg="add del mod">
          <ac:chgData name="Simone Vollaro" userId="38807c3dd47e1726" providerId="LiveId" clId="{F90E2FF9-DF30-41FE-A6FC-A3574AF66E93}" dt="2020-04-18T09:50:59.883" v="4422"/>
          <ac:spMkLst>
            <pc:docMk/>
            <pc:sldMk cId="3417866842" sldId="264"/>
            <ac:spMk id="51" creationId="{FD2512DF-D470-4FDC-957F-D9836641B7C8}"/>
          </ac:spMkLst>
        </pc:spChg>
        <pc:spChg chg="add del mod">
          <ac:chgData name="Simone Vollaro" userId="38807c3dd47e1726" providerId="LiveId" clId="{F90E2FF9-DF30-41FE-A6FC-A3574AF66E93}" dt="2020-04-18T09:50:59.883" v="4422"/>
          <ac:spMkLst>
            <pc:docMk/>
            <pc:sldMk cId="3417866842" sldId="264"/>
            <ac:spMk id="52" creationId="{E83B4F5D-4734-47EB-9CF0-5BF5E6005B72}"/>
          </ac:spMkLst>
        </pc:spChg>
        <pc:spChg chg="add del mod">
          <ac:chgData name="Simone Vollaro" userId="38807c3dd47e1726" providerId="LiveId" clId="{F90E2FF9-DF30-41FE-A6FC-A3574AF66E93}" dt="2020-04-18T09:50:59.883" v="4422"/>
          <ac:spMkLst>
            <pc:docMk/>
            <pc:sldMk cId="3417866842" sldId="264"/>
            <ac:spMk id="53" creationId="{0AF12DD2-9173-4715-B506-4ADB1C2018A1}"/>
          </ac:spMkLst>
        </pc:spChg>
        <pc:spChg chg="add del">
          <ac:chgData name="Simone Vollaro" userId="38807c3dd47e1726" providerId="LiveId" clId="{F90E2FF9-DF30-41FE-A6FC-A3574AF66E93}" dt="2020-04-17T12:22:21.937" v="3247" actId="478"/>
          <ac:spMkLst>
            <pc:docMk/>
            <pc:sldMk cId="3417866842" sldId="264"/>
            <ac:spMk id="53" creationId="{7E05F993-87F7-46B7-81DE-418E150248AA}"/>
          </ac:spMkLst>
        </pc:spChg>
        <pc:spChg chg="add del mod">
          <ac:chgData name="Simone Vollaro" userId="38807c3dd47e1726" providerId="LiveId" clId="{F90E2FF9-DF30-41FE-A6FC-A3574AF66E93}" dt="2020-04-18T09:50:59.883" v="4422"/>
          <ac:spMkLst>
            <pc:docMk/>
            <pc:sldMk cId="3417866842" sldId="264"/>
            <ac:spMk id="54" creationId="{A84AB189-51F7-42AB-B6A1-A163E424AFEE}"/>
          </ac:spMkLst>
        </pc:spChg>
        <pc:spChg chg="add del mod">
          <ac:chgData name="Simone Vollaro" userId="38807c3dd47e1726" providerId="LiveId" clId="{F90E2FF9-DF30-41FE-A6FC-A3574AF66E93}" dt="2020-04-18T09:50:59.883" v="4422"/>
          <ac:spMkLst>
            <pc:docMk/>
            <pc:sldMk cId="3417866842" sldId="264"/>
            <ac:spMk id="55" creationId="{18906601-1FC5-497C-96A2-B93D890AEB90}"/>
          </ac:spMkLst>
        </pc:spChg>
        <pc:spChg chg="add del mod">
          <ac:chgData name="Simone Vollaro" userId="38807c3dd47e1726" providerId="LiveId" clId="{F90E2FF9-DF30-41FE-A6FC-A3574AF66E93}" dt="2020-04-17T12:22:44.733" v="3252" actId="478"/>
          <ac:spMkLst>
            <pc:docMk/>
            <pc:sldMk cId="3417866842" sldId="264"/>
            <ac:spMk id="55" creationId="{1D6D3736-2008-447E-97E8-07F5D44A171F}"/>
          </ac:spMkLst>
        </pc:spChg>
        <pc:spChg chg="add del mod">
          <ac:chgData name="Simone Vollaro" userId="38807c3dd47e1726" providerId="LiveId" clId="{F90E2FF9-DF30-41FE-A6FC-A3574AF66E93}" dt="2020-04-17T12:22:59.105" v="3255" actId="478"/>
          <ac:spMkLst>
            <pc:docMk/>
            <pc:sldMk cId="3417866842" sldId="264"/>
            <ac:spMk id="56" creationId="{34073B71-B2F4-4F8A-B227-F1D052DACE63}"/>
          </ac:spMkLst>
        </pc:spChg>
        <pc:spChg chg="add mod">
          <ac:chgData name="Simone Vollaro" userId="38807c3dd47e1726" providerId="LiveId" clId="{F90E2FF9-DF30-41FE-A6FC-A3574AF66E93}" dt="2020-04-18T09:53:35.179" v="4473" actId="207"/>
          <ac:spMkLst>
            <pc:docMk/>
            <pc:sldMk cId="3417866842" sldId="264"/>
            <ac:spMk id="56" creationId="{C22B3386-5E2D-4066-BD3C-67E160BDC71A}"/>
          </ac:spMkLst>
        </pc:spChg>
        <pc:spChg chg="add mod">
          <ac:chgData name="Simone Vollaro" userId="38807c3dd47e1726" providerId="LiveId" clId="{F90E2FF9-DF30-41FE-A6FC-A3574AF66E93}" dt="2020-04-17T12:23:25.094" v="3260" actId="208"/>
          <ac:spMkLst>
            <pc:docMk/>
            <pc:sldMk cId="3417866842" sldId="264"/>
            <ac:spMk id="57" creationId="{7649B5E0-276D-4C08-B1D9-39FD34074CD9}"/>
          </ac:spMkLst>
        </pc:spChg>
        <pc:spChg chg="add del">
          <ac:chgData name="Simone Vollaro" userId="38807c3dd47e1726" providerId="LiveId" clId="{F90E2FF9-DF30-41FE-A6FC-A3574AF66E93}" dt="2020-04-17T12:23:32.825" v="3264"/>
          <ac:spMkLst>
            <pc:docMk/>
            <pc:sldMk cId="3417866842" sldId="264"/>
            <ac:spMk id="58" creationId="{3EC35C68-EF58-473D-BA13-3C805B3476C5}"/>
          </ac:spMkLst>
        </pc:spChg>
        <pc:spChg chg="add mod">
          <ac:chgData name="Simone Vollaro" userId="38807c3dd47e1726" providerId="LiveId" clId="{F90E2FF9-DF30-41FE-A6FC-A3574AF66E93}" dt="2020-04-18T09:53:35.179" v="4473" actId="207"/>
          <ac:spMkLst>
            <pc:docMk/>
            <pc:sldMk cId="3417866842" sldId="264"/>
            <ac:spMk id="58" creationId="{D9FE9245-4E3D-433A-B1E4-B3210ACEA99C}"/>
          </ac:spMkLst>
        </pc:spChg>
        <pc:spChg chg="add mod">
          <ac:chgData name="Simone Vollaro" userId="38807c3dd47e1726" providerId="LiveId" clId="{F90E2FF9-DF30-41FE-A6FC-A3574AF66E93}" dt="2020-04-17T12:24:06.152" v="3272" actId="1076"/>
          <ac:spMkLst>
            <pc:docMk/>
            <pc:sldMk cId="3417866842" sldId="264"/>
            <ac:spMk id="59" creationId="{7CC19368-0A89-406C-A86A-BDAC93C9B53E}"/>
          </ac:spMkLst>
        </pc:spChg>
        <pc:spChg chg="add del">
          <ac:chgData name="Simone Vollaro" userId="38807c3dd47e1726" providerId="LiveId" clId="{F90E2FF9-DF30-41FE-A6FC-A3574AF66E93}" dt="2020-04-17T12:24:59.496" v="3274" actId="478"/>
          <ac:spMkLst>
            <pc:docMk/>
            <pc:sldMk cId="3417866842" sldId="264"/>
            <ac:spMk id="60" creationId="{5C3AAEE1-DA6C-479F-B243-C2CF68DFC5A8}"/>
          </ac:spMkLst>
        </pc:spChg>
        <pc:spChg chg="add mod">
          <ac:chgData name="Simone Vollaro" userId="38807c3dd47e1726" providerId="LiveId" clId="{F90E2FF9-DF30-41FE-A6FC-A3574AF66E93}" dt="2020-04-18T09:53:35.179" v="4473" actId="207"/>
          <ac:spMkLst>
            <pc:docMk/>
            <pc:sldMk cId="3417866842" sldId="264"/>
            <ac:spMk id="60" creationId="{EF19BD7D-8DF1-4304-A437-CFF99448807F}"/>
          </ac:spMkLst>
        </pc:spChg>
        <pc:spChg chg="add mod">
          <ac:chgData name="Simone Vollaro" userId="38807c3dd47e1726" providerId="LiveId" clId="{F90E2FF9-DF30-41FE-A6FC-A3574AF66E93}" dt="2020-04-18T09:53:35.179" v="4473" actId="207"/>
          <ac:spMkLst>
            <pc:docMk/>
            <pc:sldMk cId="3417866842" sldId="264"/>
            <ac:spMk id="61" creationId="{F5045C40-7D06-4E60-BA79-5F1EEFAFC99C}"/>
          </ac:spMkLst>
        </pc:spChg>
        <pc:spChg chg="add mod">
          <ac:chgData name="Simone Vollaro" userId="38807c3dd47e1726" providerId="LiveId" clId="{F90E2FF9-DF30-41FE-A6FC-A3574AF66E93}" dt="2020-04-18T09:53:35.179" v="4473" actId="207"/>
          <ac:spMkLst>
            <pc:docMk/>
            <pc:sldMk cId="3417866842" sldId="264"/>
            <ac:spMk id="62" creationId="{A63618AE-97B8-4140-9269-83C5B044757F}"/>
          </ac:spMkLst>
        </pc:spChg>
        <pc:spChg chg="add mod">
          <ac:chgData name="Simone Vollaro" userId="38807c3dd47e1726" providerId="LiveId" clId="{F90E2FF9-DF30-41FE-A6FC-A3574AF66E93}" dt="2020-04-18T09:53:35.179" v="4473" actId="207"/>
          <ac:spMkLst>
            <pc:docMk/>
            <pc:sldMk cId="3417866842" sldId="264"/>
            <ac:spMk id="63" creationId="{F2C19167-B0DF-42E9-B93E-7EDE0D98D03E}"/>
          </ac:spMkLst>
        </pc:spChg>
        <pc:spChg chg="add mod">
          <ac:chgData name="Simone Vollaro" userId="38807c3dd47e1726" providerId="LiveId" clId="{F90E2FF9-DF30-41FE-A6FC-A3574AF66E93}" dt="2020-04-18T09:53:35.179" v="4473" actId="207"/>
          <ac:spMkLst>
            <pc:docMk/>
            <pc:sldMk cId="3417866842" sldId="264"/>
            <ac:spMk id="64" creationId="{42331AC5-5F1B-4009-B287-7E0F9D2774B1}"/>
          </ac:spMkLst>
        </pc:spChg>
        <pc:spChg chg="add mod">
          <ac:chgData name="Simone Vollaro" userId="38807c3dd47e1726" providerId="LiveId" clId="{F90E2FF9-DF30-41FE-A6FC-A3574AF66E93}" dt="2020-04-18T09:53:35.179" v="4473" actId="207"/>
          <ac:spMkLst>
            <pc:docMk/>
            <pc:sldMk cId="3417866842" sldId="264"/>
            <ac:spMk id="65" creationId="{258D995A-9091-457C-8907-DF18C6969427}"/>
          </ac:spMkLst>
        </pc:spChg>
        <pc:spChg chg="add del">
          <ac:chgData name="Simone Vollaro" userId="38807c3dd47e1726" providerId="LiveId" clId="{F90E2FF9-DF30-41FE-A6FC-A3574AF66E93}" dt="2020-04-17T12:26:12.537" v="3284" actId="478"/>
          <ac:spMkLst>
            <pc:docMk/>
            <pc:sldMk cId="3417866842" sldId="264"/>
            <ac:spMk id="65" creationId="{83224F34-643B-461C-85C9-0B167BC6C86F}"/>
          </ac:spMkLst>
        </pc:spChg>
        <pc:spChg chg="add mod">
          <ac:chgData name="Simone Vollaro" userId="38807c3dd47e1726" providerId="LiveId" clId="{F90E2FF9-DF30-41FE-A6FC-A3574AF66E93}" dt="2020-04-18T09:53:35.179" v="4473" actId="207"/>
          <ac:spMkLst>
            <pc:docMk/>
            <pc:sldMk cId="3417866842" sldId="264"/>
            <ac:spMk id="66" creationId="{4697C354-0B77-4100-809C-24CC313BAFEA}"/>
          </ac:spMkLst>
        </pc:spChg>
        <pc:spChg chg="add mod">
          <ac:chgData name="Simone Vollaro" userId="38807c3dd47e1726" providerId="LiveId" clId="{F90E2FF9-DF30-41FE-A6FC-A3574AF66E93}" dt="2020-04-18T09:53:35.179" v="4473" actId="207"/>
          <ac:spMkLst>
            <pc:docMk/>
            <pc:sldMk cId="3417866842" sldId="264"/>
            <ac:spMk id="67" creationId="{69C47CE3-3FA1-44B2-85B7-5834D2225A32}"/>
          </ac:spMkLst>
        </pc:spChg>
        <pc:spChg chg="add mod">
          <ac:chgData name="Simone Vollaro" userId="38807c3dd47e1726" providerId="LiveId" clId="{F90E2FF9-DF30-41FE-A6FC-A3574AF66E93}" dt="2020-04-18T09:53:35.179" v="4473" actId="207"/>
          <ac:spMkLst>
            <pc:docMk/>
            <pc:sldMk cId="3417866842" sldId="264"/>
            <ac:spMk id="68" creationId="{8A71B8A1-0F2B-4792-B851-542155D33C3F}"/>
          </ac:spMkLst>
        </pc:spChg>
        <pc:graphicFrameChg chg="add mod ord modGraphic">
          <ac:chgData name="Simone Vollaro" userId="38807c3dd47e1726" providerId="LiveId" clId="{F90E2FF9-DF30-41FE-A6FC-A3574AF66E93}" dt="2020-04-17T20:05:19.280" v="3328" actId="166"/>
          <ac:graphicFrameMkLst>
            <pc:docMk/>
            <pc:sldMk cId="3417866842" sldId="264"/>
            <ac:graphicFrameMk id="4" creationId="{25A2F63B-67AC-4FFC-81BF-5325FFDD6BB6}"/>
          </ac:graphicFrameMkLst>
        </pc:graphicFrameChg>
        <pc:graphicFrameChg chg="add del mod modGraphic">
          <ac:chgData name="Simone Vollaro" userId="38807c3dd47e1726" providerId="LiveId" clId="{F90E2FF9-DF30-41FE-A6FC-A3574AF66E93}" dt="2020-04-17T12:03:05.399" v="3087" actId="478"/>
          <ac:graphicFrameMkLst>
            <pc:docMk/>
            <pc:sldMk cId="3417866842" sldId="264"/>
            <ac:graphicFrameMk id="5" creationId="{62CC164C-8995-4AFC-ADC8-A85B8DFEF782}"/>
          </ac:graphicFrameMkLst>
        </pc:graphicFrameChg>
        <pc:graphicFrameChg chg="add del mod modGraphic">
          <ac:chgData name="Simone Vollaro" userId="38807c3dd47e1726" providerId="LiveId" clId="{F90E2FF9-DF30-41FE-A6FC-A3574AF66E93}" dt="2020-04-17T12:03:08.440" v="3089" actId="478"/>
          <ac:graphicFrameMkLst>
            <pc:docMk/>
            <pc:sldMk cId="3417866842" sldId="264"/>
            <ac:graphicFrameMk id="8" creationId="{131DBEE3-50C2-491F-8777-DA09991DA38F}"/>
          </ac:graphicFrameMkLst>
        </pc:graphicFrameChg>
        <pc:graphicFrameChg chg="add mod modGraphic">
          <ac:chgData name="Simone Vollaro" userId="38807c3dd47e1726" providerId="LiveId" clId="{F90E2FF9-DF30-41FE-A6FC-A3574AF66E93}" dt="2020-04-17T12:10:30.207" v="3145" actId="1076"/>
          <ac:graphicFrameMkLst>
            <pc:docMk/>
            <pc:sldMk cId="3417866842" sldId="264"/>
            <ac:graphicFrameMk id="9" creationId="{B7C99C85-B12E-4458-811F-966C9286034C}"/>
          </ac:graphicFrameMkLst>
        </pc:graphicFrameChg>
        <pc:graphicFrameChg chg="add del mod modGraphic">
          <ac:chgData name="Simone Vollaro" userId="38807c3dd47e1726" providerId="LiveId" clId="{F90E2FF9-DF30-41FE-A6FC-A3574AF66E93}" dt="2020-04-17T12:03:03.927" v="3086" actId="478"/>
          <ac:graphicFrameMkLst>
            <pc:docMk/>
            <pc:sldMk cId="3417866842" sldId="264"/>
            <ac:graphicFrameMk id="10" creationId="{C3C3474C-B260-44F2-90E2-8C263FEB9139}"/>
          </ac:graphicFrameMkLst>
        </pc:graphicFrameChg>
        <pc:graphicFrameChg chg="add del mod modGraphic">
          <ac:chgData name="Simone Vollaro" userId="38807c3dd47e1726" providerId="LiveId" clId="{F90E2FF9-DF30-41FE-A6FC-A3574AF66E93}" dt="2020-04-17T12:03:01.001" v="3084" actId="478"/>
          <ac:graphicFrameMkLst>
            <pc:docMk/>
            <pc:sldMk cId="3417866842" sldId="264"/>
            <ac:graphicFrameMk id="11" creationId="{73739609-3536-4D40-A39C-5D1DE12F40B7}"/>
          </ac:graphicFrameMkLst>
        </pc:graphicFrameChg>
        <pc:graphicFrameChg chg="add del mod modGraphic">
          <ac:chgData name="Simone Vollaro" userId="38807c3dd47e1726" providerId="LiveId" clId="{F90E2FF9-DF30-41FE-A6FC-A3574AF66E93}" dt="2020-04-17T12:02:45.764" v="3077" actId="478"/>
          <ac:graphicFrameMkLst>
            <pc:docMk/>
            <pc:sldMk cId="3417866842" sldId="264"/>
            <ac:graphicFrameMk id="12" creationId="{1274D55C-A421-4E64-B5D0-53778E25D3D9}"/>
          </ac:graphicFrameMkLst>
        </pc:graphicFrameChg>
        <pc:graphicFrameChg chg="add mod modGraphic">
          <ac:chgData name="Simone Vollaro" userId="38807c3dd47e1726" providerId="LiveId" clId="{F90E2FF9-DF30-41FE-A6FC-A3574AF66E93}" dt="2020-04-17T19:50:50.004" v="3286" actId="1076"/>
          <ac:graphicFrameMkLst>
            <pc:docMk/>
            <pc:sldMk cId="3417866842" sldId="264"/>
            <ac:graphicFrameMk id="13" creationId="{7073137E-0998-441C-B381-BCD185721BB3}"/>
          </ac:graphicFrameMkLst>
        </pc:graphicFrameChg>
        <pc:graphicFrameChg chg="add mod">
          <ac:chgData name="Simone Vollaro" userId="38807c3dd47e1726" providerId="LiveId" clId="{F90E2FF9-DF30-41FE-A6FC-A3574AF66E93}" dt="2020-04-17T12:10:13.360" v="3140" actId="1076"/>
          <ac:graphicFrameMkLst>
            <pc:docMk/>
            <pc:sldMk cId="3417866842" sldId="264"/>
            <ac:graphicFrameMk id="14" creationId="{75EEC640-6A05-4767-BF6A-C38A4FE7FC2A}"/>
          </ac:graphicFrameMkLst>
        </pc:graphicFrameChg>
        <pc:graphicFrameChg chg="add mod">
          <ac:chgData name="Simone Vollaro" userId="38807c3dd47e1726" providerId="LiveId" clId="{F90E2FF9-DF30-41FE-A6FC-A3574AF66E93}" dt="2020-04-17T12:10:23.570" v="3142" actId="1076"/>
          <ac:graphicFrameMkLst>
            <pc:docMk/>
            <pc:sldMk cId="3417866842" sldId="264"/>
            <ac:graphicFrameMk id="15" creationId="{5EAFE01C-0348-40FC-A601-F2BAD9804455}"/>
          </ac:graphicFrameMkLst>
        </pc:graphicFrameChg>
        <pc:graphicFrameChg chg="add mod modGraphic">
          <ac:chgData name="Simone Vollaro" userId="38807c3dd47e1726" providerId="LiveId" clId="{F90E2FF9-DF30-41FE-A6FC-A3574AF66E93}" dt="2020-04-17T12:11:14.661" v="3156" actId="1076"/>
          <ac:graphicFrameMkLst>
            <pc:docMk/>
            <pc:sldMk cId="3417866842" sldId="264"/>
            <ac:graphicFrameMk id="16" creationId="{917C2651-3E7A-42AA-B3CD-C062370AD218}"/>
          </ac:graphicFrameMkLst>
        </pc:graphicFrameChg>
        <pc:graphicFrameChg chg="add del">
          <ac:chgData name="Simone Vollaro" userId="38807c3dd47e1726" providerId="LiveId" clId="{F90E2FF9-DF30-41FE-A6FC-A3574AF66E93}" dt="2020-04-17T12:11:23.573" v="3158"/>
          <ac:graphicFrameMkLst>
            <pc:docMk/>
            <pc:sldMk cId="3417866842" sldId="264"/>
            <ac:graphicFrameMk id="17" creationId="{4B295E71-86D5-4598-8762-A9F5AD047D42}"/>
          </ac:graphicFrameMkLst>
        </pc:graphicFrameChg>
        <pc:graphicFrameChg chg="add mod modGraphic">
          <ac:chgData name="Simone Vollaro" userId="38807c3dd47e1726" providerId="LiveId" clId="{F90E2FF9-DF30-41FE-A6FC-A3574AF66E93}" dt="2020-04-17T12:23:31.975" v="3263" actId="1076"/>
          <ac:graphicFrameMkLst>
            <pc:docMk/>
            <pc:sldMk cId="3417866842" sldId="264"/>
            <ac:graphicFrameMk id="18" creationId="{A4E41487-974D-4F47-865B-CE07893C5F74}"/>
          </ac:graphicFrameMkLst>
        </pc:graphicFrameChg>
        <pc:graphicFrameChg chg="add mod">
          <ac:chgData name="Simone Vollaro" userId="38807c3dd47e1726" providerId="LiveId" clId="{F90E2FF9-DF30-41FE-A6FC-A3574AF66E93}" dt="2020-04-17T12:14:09.831" v="3196" actId="1076"/>
          <ac:graphicFrameMkLst>
            <pc:docMk/>
            <pc:sldMk cId="3417866842" sldId="264"/>
            <ac:graphicFrameMk id="19" creationId="{81A026F2-081B-4E8B-9A79-106CAFA83EED}"/>
          </ac:graphicFrameMkLst>
        </pc:graphicFrameChg>
        <pc:graphicFrameChg chg="add mod modGraphic">
          <ac:chgData name="Simone Vollaro" userId="38807c3dd47e1726" providerId="LiveId" clId="{F90E2FF9-DF30-41FE-A6FC-A3574AF66E93}" dt="2020-04-17T12:20:44.026" v="3231" actId="1076"/>
          <ac:graphicFrameMkLst>
            <pc:docMk/>
            <pc:sldMk cId="3417866842" sldId="264"/>
            <ac:graphicFrameMk id="20" creationId="{E39674B6-9B32-4B03-A86E-5B3C451F072D}"/>
          </ac:graphicFrameMkLst>
        </pc:graphicFrameChg>
        <pc:graphicFrameChg chg="add mod modGraphic">
          <ac:chgData name="Simone Vollaro" userId="38807c3dd47e1726" providerId="LiveId" clId="{F90E2FF9-DF30-41FE-A6FC-A3574AF66E93}" dt="2020-04-17T12:20:33.473" v="3227" actId="1076"/>
          <ac:graphicFrameMkLst>
            <pc:docMk/>
            <pc:sldMk cId="3417866842" sldId="264"/>
            <ac:graphicFrameMk id="21" creationId="{039269D7-CCBC-4AD3-A8F5-404FA5A60892}"/>
          </ac:graphicFrameMkLst>
        </pc:graphicFrameChg>
        <pc:graphicFrameChg chg="add del mod modGraphic">
          <ac:chgData name="Simone Vollaro" userId="38807c3dd47e1726" providerId="LiveId" clId="{F90E2FF9-DF30-41FE-A6FC-A3574AF66E93}" dt="2020-04-17T19:54:44.395" v="3307" actId="478"/>
          <ac:graphicFrameMkLst>
            <pc:docMk/>
            <pc:sldMk cId="3417866842" sldId="264"/>
            <ac:graphicFrameMk id="22" creationId="{C71EDE2B-04DA-4877-8EB3-83C55564A040}"/>
          </ac:graphicFrameMkLst>
        </pc:graphicFrameChg>
        <pc:graphicFrameChg chg="add mod ord modGraphic">
          <ac:chgData name="Simone Vollaro" userId="38807c3dd47e1726" providerId="LiveId" clId="{F90E2FF9-DF30-41FE-A6FC-A3574AF66E93}" dt="2020-04-17T20:05:24.420" v="3329" actId="166"/>
          <ac:graphicFrameMkLst>
            <pc:docMk/>
            <pc:sldMk cId="3417866842" sldId="264"/>
            <ac:graphicFrameMk id="24" creationId="{FDE5F790-07CF-4D45-A36F-4D1F814673B7}"/>
          </ac:graphicFrameMkLst>
        </pc:graphicFrameChg>
        <pc:picChg chg="mod">
          <ac:chgData name="Simone Vollaro" userId="38807c3dd47e1726" providerId="LiveId" clId="{F90E2FF9-DF30-41FE-A6FC-A3574AF66E93}" dt="2020-04-17T19:58:32.116" v="3311" actId="1076"/>
          <ac:picMkLst>
            <pc:docMk/>
            <pc:sldMk cId="3417866842" sldId="264"/>
            <ac:picMk id="7" creationId="{1CDD822C-4819-483A-B5F0-E393253538AF}"/>
          </ac:picMkLst>
        </pc:picChg>
        <pc:inkChg chg="add del">
          <ac:chgData name="Simone Vollaro" userId="38807c3dd47e1726" providerId="LiveId" clId="{F90E2FF9-DF30-41FE-A6FC-A3574AF66E93}" dt="2020-04-17T11:56:02.673" v="3054"/>
          <ac:inkMkLst>
            <pc:docMk/>
            <pc:sldMk cId="3417866842" sldId="264"/>
            <ac:inkMk id="3" creationId="{A8F00467-BDB6-4AEF-9DBE-1A4F597B739D}"/>
          </ac:inkMkLst>
        </pc:inkChg>
        <pc:inkChg chg="add del">
          <ac:chgData name="Simone Vollaro" userId="38807c3dd47e1726" providerId="LiveId" clId="{F90E2FF9-DF30-41FE-A6FC-A3574AF66E93}" dt="2020-04-17T19:51:41.488" v="3291"/>
          <ac:inkMkLst>
            <pc:docMk/>
            <pc:sldMk cId="3417866842" sldId="264"/>
            <ac:inkMk id="10" creationId="{A6D122C3-99D6-4E6C-A935-F96A02A92DB4}"/>
          </ac:inkMkLst>
        </pc:inkChg>
        <pc:inkChg chg="add del">
          <ac:chgData name="Simone Vollaro" userId="38807c3dd47e1726" providerId="LiveId" clId="{F90E2FF9-DF30-41FE-A6FC-A3574AF66E93}" dt="2020-04-17T19:51:51.937" v="3293" actId="27957"/>
          <ac:inkMkLst>
            <pc:docMk/>
            <pc:sldMk cId="3417866842" sldId="264"/>
            <ac:inkMk id="11" creationId="{56D0997E-BB9C-4AAC-B5F4-353E6B3541CD}"/>
          </ac:inkMkLst>
        </pc:inkChg>
        <pc:inkChg chg="add del">
          <ac:chgData name="Simone Vollaro" userId="38807c3dd47e1726" providerId="LiveId" clId="{F90E2FF9-DF30-41FE-A6FC-A3574AF66E93}" dt="2020-04-17T19:52:10.284" v="3296" actId="27957"/>
          <ac:inkMkLst>
            <pc:docMk/>
            <pc:sldMk cId="3417866842" sldId="264"/>
            <ac:inkMk id="12" creationId="{1EBB915C-1EA5-4AFE-8A29-E5D8CF274B19}"/>
          </ac:inkMkLst>
        </pc:inkChg>
        <pc:inkChg chg="add del">
          <ac:chgData name="Simone Vollaro" userId="38807c3dd47e1726" providerId="LiveId" clId="{F90E2FF9-DF30-41FE-A6FC-A3574AF66E93}" dt="2020-04-17T12:22:13.811" v="3245"/>
          <ac:inkMkLst>
            <pc:docMk/>
            <pc:sldMk cId="3417866842" sldId="264"/>
            <ac:inkMk id="52" creationId="{B20C5672-79A2-414D-9DCD-474AFEBFC021}"/>
          </ac:inkMkLst>
        </pc:inkChg>
        <pc:inkChg chg="add del">
          <ac:chgData name="Simone Vollaro" userId="38807c3dd47e1726" providerId="LiveId" clId="{F90E2FF9-DF30-41FE-A6FC-A3574AF66E93}" dt="2020-04-17T12:22:30.485" v="3249"/>
          <ac:inkMkLst>
            <pc:docMk/>
            <pc:sldMk cId="3417866842" sldId="264"/>
            <ac:inkMk id="54" creationId="{070210C7-59FE-43BB-83C0-F0A6CA6655A6}"/>
          </ac:inkMkLst>
        </pc:inkChg>
        <pc:inkChg chg="add del">
          <ac:chgData name="Simone Vollaro" userId="38807c3dd47e1726" providerId="LiveId" clId="{F90E2FF9-DF30-41FE-A6FC-A3574AF66E93}" dt="2020-04-17T12:25:29.858" v="3276"/>
          <ac:inkMkLst>
            <pc:docMk/>
            <pc:sldMk cId="3417866842" sldId="264"/>
            <ac:inkMk id="61" creationId="{124B1563-E22E-4AA5-A918-1E347A9A7442}"/>
          </ac:inkMkLst>
        </pc:inkChg>
        <pc:inkChg chg="add del">
          <ac:chgData name="Simone Vollaro" userId="38807c3dd47e1726" providerId="LiveId" clId="{F90E2FF9-DF30-41FE-A6FC-A3574AF66E93}" dt="2020-04-17T12:25:31.371" v="3278"/>
          <ac:inkMkLst>
            <pc:docMk/>
            <pc:sldMk cId="3417866842" sldId="264"/>
            <ac:inkMk id="62" creationId="{66C9FA20-82C0-437B-A4F2-6B7D50620726}"/>
          </ac:inkMkLst>
        </pc:inkChg>
        <pc:inkChg chg="add del">
          <ac:chgData name="Simone Vollaro" userId="38807c3dd47e1726" providerId="LiveId" clId="{F90E2FF9-DF30-41FE-A6FC-A3574AF66E93}" dt="2020-04-17T12:25:33.192" v="3280"/>
          <ac:inkMkLst>
            <pc:docMk/>
            <pc:sldMk cId="3417866842" sldId="264"/>
            <ac:inkMk id="63" creationId="{669F47F3-A5A1-45D0-8875-4DB59D23FD9A}"/>
          </ac:inkMkLst>
        </pc:inkChg>
        <pc:inkChg chg="add del">
          <ac:chgData name="Simone Vollaro" userId="38807c3dd47e1726" providerId="LiveId" clId="{F90E2FF9-DF30-41FE-A6FC-A3574AF66E93}" dt="2020-04-17T12:25:43.903" v="3282"/>
          <ac:inkMkLst>
            <pc:docMk/>
            <pc:sldMk cId="3417866842" sldId="264"/>
            <ac:inkMk id="64" creationId="{3F90266B-63D5-4ADC-A00C-1E34B3FA6CFF}"/>
          </ac:inkMkLst>
        </pc:inkChg>
        <pc:cxnChg chg="add mod">
          <ac:chgData name="Simone Vollaro" userId="38807c3dd47e1726" providerId="LiveId" clId="{F90E2FF9-DF30-41FE-A6FC-A3574AF66E93}" dt="2020-04-17T12:18:06.596" v="3214" actId="14100"/>
          <ac:cxnSpMkLst>
            <pc:docMk/>
            <pc:sldMk cId="3417866842" sldId="264"/>
            <ac:cxnSpMk id="23" creationId="{56BC3975-AEB7-4E20-A03A-13894A92B092}"/>
          </ac:cxnSpMkLst>
        </pc:cxnChg>
        <pc:cxnChg chg="add mod">
          <ac:chgData name="Simone Vollaro" userId="38807c3dd47e1726" providerId="LiveId" clId="{F90E2FF9-DF30-41FE-A6FC-A3574AF66E93}" dt="2020-04-17T20:05:42.445" v="3332" actId="14100"/>
          <ac:cxnSpMkLst>
            <pc:docMk/>
            <pc:sldMk cId="3417866842" sldId="264"/>
            <ac:cxnSpMk id="26" creationId="{562B2C85-CBD3-4121-B3E6-46EDB70EC8D6}"/>
          </ac:cxnSpMkLst>
        </pc:cxnChg>
        <pc:cxnChg chg="add del">
          <ac:chgData name="Simone Vollaro" userId="38807c3dd47e1726" providerId="LiveId" clId="{F90E2FF9-DF30-41FE-A6FC-A3574AF66E93}" dt="2020-04-17T12:17:38.467" v="3210" actId="11529"/>
          <ac:cxnSpMkLst>
            <pc:docMk/>
            <pc:sldMk cId="3417866842" sldId="264"/>
            <ac:cxnSpMk id="29" creationId="{6BAC34E7-28E5-4D4D-96E3-2337F2778CC9}"/>
          </ac:cxnSpMkLst>
        </pc:cxnChg>
        <pc:cxnChg chg="add mod">
          <ac:chgData name="Simone Vollaro" userId="38807c3dd47e1726" providerId="LiveId" clId="{F90E2FF9-DF30-41FE-A6FC-A3574AF66E93}" dt="2020-04-17T12:18:00.632" v="3213" actId="14100"/>
          <ac:cxnSpMkLst>
            <pc:docMk/>
            <pc:sldMk cId="3417866842" sldId="264"/>
            <ac:cxnSpMk id="31" creationId="{E94B7E6B-23EB-46D4-9685-4A0C15847670}"/>
          </ac:cxnSpMkLst>
        </pc:cxnChg>
        <pc:cxnChg chg="add mod">
          <ac:chgData name="Simone Vollaro" userId="38807c3dd47e1726" providerId="LiveId" clId="{F90E2FF9-DF30-41FE-A6FC-A3574AF66E93}" dt="2020-04-17T19:50:55.475" v="3287" actId="14100"/>
          <ac:cxnSpMkLst>
            <pc:docMk/>
            <pc:sldMk cId="3417866842" sldId="264"/>
            <ac:cxnSpMk id="35" creationId="{7D87461D-37D2-4AB9-A861-BC81B8CC96DF}"/>
          </ac:cxnSpMkLst>
        </pc:cxnChg>
        <pc:cxnChg chg="add mod">
          <ac:chgData name="Simone Vollaro" userId="38807c3dd47e1726" providerId="LiveId" clId="{F90E2FF9-DF30-41FE-A6FC-A3574AF66E93}" dt="2020-04-17T19:50:50.004" v="3286" actId="1076"/>
          <ac:cxnSpMkLst>
            <pc:docMk/>
            <pc:sldMk cId="3417866842" sldId="264"/>
            <ac:cxnSpMk id="40" creationId="{3DBB148C-E05C-4DFB-8B01-F64EB0AD0B59}"/>
          </ac:cxnSpMkLst>
        </pc:cxnChg>
        <pc:cxnChg chg="add mod">
          <ac:chgData name="Simone Vollaro" userId="38807c3dd47e1726" providerId="LiveId" clId="{F90E2FF9-DF30-41FE-A6FC-A3574AF66E93}" dt="2020-04-17T12:20:24.636" v="3224" actId="14100"/>
          <ac:cxnSpMkLst>
            <pc:docMk/>
            <pc:sldMk cId="3417866842" sldId="264"/>
            <ac:cxnSpMk id="42" creationId="{6B07D650-7053-4F7D-BB09-702585902C4B}"/>
          </ac:cxnSpMkLst>
        </pc:cxnChg>
        <pc:cxnChg chg="add mod">
          <ac:chgData name="Simone Vollaro" userId="38807c3dd47e1726" providerId="LiveId" clId="{F90E2FF9-DF30-41FE-A6FC-A3574AF66E93}" dt="2020-04-17T12:21:06.933" v="3237" actId="14100"/>
          <ac:cxnSpMkLst>
            <pc:docMk/>
            <pc:sldMk cId="3417866842" sldId="264"/>
            <ac:cxnSpMk id="45" creationId="{57EB95CD-4EC7-451C-B8C9-EA00C7BBE81E}"/>
          </ac:cxnSpMkLst>
        </pc:cxnChg>
        <pc:cxnChg chg="add mod">
          <ac:chgData name="Simone Vollaro" userId="38807c3dd47e1726" providerId="LiveId" clId="{F90E2FF9-DF30-41FE-A6FC-A3574AF66E93}" dt="2020-04-17T12:21:32.260" v="3241" actId="1076"/>
          <ac:cxnSpMkLst>
            <pc:docMk/>
            <pc:sldMk cId="3417866842" sldId="264"/>
            <ac:cxnSpMk id="49" creationId="{D0A4D903-049F-4889-9032-EA6B80E7BEB3}"/>
          </ac:cxnSpMkLst>
        </pc:cxnChg>
      </pc:sldChg>
      <pc:sldChg chg="delSp modSp add del mod setBg">
        <pc:chgData name="Simone Vollaro" userId="38807c3dd47e1726" providerId="LiveId" clId="{F90E2FF9-DF30-41FE-A6FC-A3574AF66E93}" dt="2020-04-17T11:35:08.220" v="2911" actId="2696"/>
        <pc:sldMkLst>
          <pc:docMk/>
          <pc:sldMk cId="3545394970" sldId="264"/>
        </pc:sldMkLst>
        <pc:spChg chg="mod">
          <ac:chgData name="Simone Vollaro" userId="38807c3dd47e1726" providerId="LiveId" clId="{F90E2FF9-DF30-41FE-A6FC-A3574AF66E93}" dt="2020-04-17T11:31:18.674" v="2848"/>
          <ac:spMkLst>
            <pc:docMk/>
            <pc:sldMk cId="3545394970" sldId="264"/>
            <ac:spMk id="2" creationId="{86649DD4-4175-45E3-8480-D6D897B23EEF}"/>
          </ac:spMkLst>
        </pc:spChg>
        <pc:spChg chg="del">
          <ac:chgData name="Simone Vollaro" userId="38807c3dd47e1726" providerId="LiveId" clId="{F90E2FF9-DF30-41FE-A6FC-A3574AF66E93}" dt="2020-04-17T11:29:42.670" v="2612" actId="478"/>
          <ac:spMkLst>
            <pc:docMk/>
            <pc:sldMk cId="3545394970" sldId="264"/>
            <ac:spMk id="6" creationId="{0A528D0C-7F8B-4482-8485-B35D216031F0}"/>
          </ac:spMkLst>
        </pc:spChg>
        <pc:picChg chg="mod">
          <ac:chgData name="Simone Vollaro" userId="38807c3dd47e1726" providerId="LiveId" clId="{F90E2FF9-DF30-41FE-A6FC-A3574AF66E93}" dt="2020-04-17T11:31:56.676" v="2908" actId="14861"/>
          <ac:picMkLst>
            <pc:docMk/>
            <pc:sldMk cId="3545394970" sldId="264"/>
            <ac:picMk id="7" creationId="{1CDD822C-4819-483A-B5F0-E393253538AF}"/>
          </ac:picMkLst>
        </pc:picChg>
      </pc:sldChg>
      <pc:sldChg chg="addSp delSp modSp add mod">
        <pc:chgData name="Simone Vollaro" userId="38807c3dd47e1726" providerId="LiveId" clId="{F90E2FF9-DF30-41FE-A6FC-A3574AF66E93}" dt="2020-04-18T12:26:52.726" v="5030" actId="1076"/>
        <pc:sldMkLst>
          <pc:docMk/>
          <pc:sldMk cId="3217965185" sldId="265"/>
        </pc:sldMkLst>
        <pc:spChg chg="mod">
          <ac:chgData name="Simone Vollaro" userId="38807c3dd47e1726" providerId="LiveId" clId="{F90E2FF9-DF30-41FE-A6FC-A3574AF66E93}" dt="2020-04-17T20:10:10.929" v="3351" actId="20577"/>
          <ac:spMkLst>
            <pc:docMk/>
            <pc:sldMk cId="3217965185" sldId="265"/>
            <ac:spMk id="2" creationId="{86649DD4-4175-45E3-8480-D6D897B23EEF}"/>
          </ac:spMkLst>
        </pc:spChg>
        <pc:spChg chg="add del">
          <ac:chgData name="Simone Vollaro" userId="38807c3dd47e1726" providerId="LiveId" clId="{F90E2FF9-DF30-41FE-A6FC-A3574AF66E93}" dt="2020-04-18T09:39:26.508" v="4272" actId="478"/>
          <ac:spMkLst>
            <pc:docMk/>
            <pc:sldMk cId="3217965185" sldId="265"/>
            <ac:spMk id="3" creationId="{7F139095-4F28-4842-9027-D6D8B34E9F02}"/>
          </ac:spMkLst>
        </pc:spChg>
        <pc:spChg chg="add del">
          <ac:chgData name="Simone Vollaro" userId="38807c3dd47e1726" providerId="LiveId" clId="{F90E2FF9-DF30-41FE-A6FC-A3574AF66E93}" dt="2020-04-18T09:39:36.649" v="4274" actId="478"/>
          <ac:spMkLst>
            <pc:docMk/>
            <pc:sldMk cId="3217965185" sldId="265"/>
            <ac:spMk id="5" creationId="{9E56BCFF-87C7-412F-BCBB-92E6AF7F3F5B}"/>
          </ac:spMkLst>
        </pc:spChg>
        <pc:spChg chg="add mod ord">
          <ac:chgData name="Simone Vollaro" userId="38807c3dd47e1726" providerId="LiveId" clId="{F90E2FF9-DF30-41FE-A6FC-A3574AF66E93}" dt="2020-04-18T11:30:51.835" v="4653" actId="166"/>
          <ac:spMkLst>
            <pc:docMk/>
            <pc:sldMk cId="3217965185" sldId="265"/>
            <ac:spMk id="6" creationId="{F39642D0-A8E5-443A-A18C-68F14CF2D3FB}"/>
          </ac:spMkLst>
        </pc:spChg>
        <pc:spChg chg="add del mod">
          <ac:chgData name="Simone Vollaro" userId="38807c3dd47e1726" providerId="LiveId" clId="{F90E2FF9-DF30-41FE-A6FC-A3574AF66E93}" dt="2020-04-18T09:48:49.206" v="4358" actId="21"/>
          <ac:spMkLst>
            <pc:docMk/>
            <pc:sldMk cId="3217965185" sldId="265"/>
            <ac:spMk id="8" creationId="{8606A589-0145-4D40-A925-920D5CDF7E2A}"/>
          </ac:spMkLst>
        </pc:spChg>
        <pc:spChg chg="add del mod">
          <ac:chgData name="Simone Vollaro" userId="38807c3dd47e1726" providerId="LiveId" clId="{F90E2FF9-DF30-41FE-A6FC-A3574AF66E93}" dt="2020-04-18T09:45:10.199" v="4309" actId="767"/>
          <ac:spMkLst>
            <pc:docMk/>
            <pc:sldMk cId="3217965185" sldId="265"/>
            <ac:spMk id="10" creationId="{C1A3CED3-813B-40BD-A3F3-6A45ED0A84AD}"/>
          </ac:spMkLst>
        </pc:spChg>
        <pc:spChg chg="add del">
          <ac:chgData name="Simone Vollaro" userId="38807c3dd47e1726" providerId="LiveId" clId="{F90E2FF9-DF30-41FE-A6FC-A3574AF66E93}" dt="2020-04-18T09:47:25.933" v="4349" actId="478"/>
          <ac:spMkLst>
            <pc:docMk/>
            <pc:sldMk cId="3217965185" sldId="265"/>
            <ac:spMk id="11" creationId="{13B0878E-4B7F-4EE0-BB36-278C8F3250C1}"/>
          </ac:spMkLst>
        </pc:spChg>
        <pc:spChg chg="add mod">
          <ac:chgData name="Simone Vollaro" userId="38807c3dd47e1726" providerId="LiveId" clId="{F90E2FF9-DF30-41FE-A6FC-A3574AF66E93}" dt="2020-04-18T09:47:42.583" v="4352" actId="693"/>
          <ac:spMkLst>
            <pc:docMk/>
            <pc:sldMk cId="3217965185" sldId="265"/>
            <ac:spMk id="12" creationId="{412095CF-A252-4B36-8E3E-1170AB49ADD1}"/>
          </ac:spMkLst>
        </pc:spChg>
        <pc:spChg chg="add mod">
          <ac:chgData name="Simone Vollaro" userId="38807c3dd47e1726" providerId="LiveId" clId="{F90E2FF9-DF30-41FE-A6FC-A3574AF66E93}" dt="2020-04-18T09:48:14.600" v="4357" actId="693"/>
          <ac:spMkLst>
            <pc:docMk/>
            <pc:sldMk cId="3217965185" sldId="265"/>
            <ac:spMk id="17" creationId="{B056A785-96D6-4DAD-A94C-4E5102416C6D}"/>
          </ac:spMkLst>
        </pc:spChg>
        <pc:spChg chg="add mod ord">
          <ac:chgData name="Simone Vollaro" userId="38807c3dd47e1726" providerId="LiveId" clId="{F90E2FF9-DF30-41FE-A6FC-A3574AF66E93}" dt="2020-04-18T11:26:55.082" v="4614" actId="208"/>
          <ac:spMkLst>
            <pc:docMk/>
            <pc:sldMk cId="3217965185" sldId="265"/>
            <ac:spMk id="22" creationId="{2FCDAC53-40A5-4B00-B5C5-3B73F08F3E27}"/>
          </ac:spMkLst>
        </pc:spChg>
        <pc:spChg chg="add mod">
          <ac:chgData name="Simone Vollaro" userId="38807c3dd47e1726" providerId="LiveId" clId="{F90E2FF9-DF30-41FE-A6FC-A3574AF66E93}" dt="2020-04-18T11:46:16.499" v="4761" actId="207"/>
          <ac:spMkLst>
            <pc:docMk/>
            <pc:sldMk cId="3217965185" sldId="265"/>
            <ac:spMk id="54" creationId="{B7E4DBC7-117F-4921-BBD8-5EE4CE13D5A5}"/>
          </ac:spMkLst>
        </pc:spChg>
        <pc:spChg chg="mod">
          <ac:chgData name="Simone Vollaro" userId="38807c3dd47e1726" providerId="LiveId" clId="{F90E2FF9-DF30-41FE-A6FC-A3574AF66E93}" dt="2020-04-17T20:23:37.203" v="3605" actId="164"/>
          <ac:spMkLst>
            <pc:docMk/>
            <pc:sldMk cId="3217965185" sldId="265"/>
            <ac:spMk id="57" creationId="{7649B5E0-276D-4C08-B1D9-39FD34074CD9}"/>
          </ac:spMkLst>
        </pc:spChg>
        <pc:spChg chg="mod">
          <ac:chgData name="Simone Vollaro" userId="38807c3dd47e1726" providerId="LiveId" clId="{F90E2FF9-DF30-41FE-A6FC-A3574AF66E93}" dt="2020-04-17T20:23:37.203" v="3605" actId="164"/>
          <ac:spMkLst>
            <pc:docMk/>
            <pc:sldMk cId="3217965185" sldId="265"/>
            <ac:spMk id="59" creationId="{7CC19368-0A89-406C-A86A-BDAC93C9B53E}"/>
          </ac:spMkLst>
        </pc:spChg>
        <pc:spChg chg="add del mod">
          <ac:chgData name="Simone Vollaro" userId="38807c3dd47e1726" providerId="LiveId" clId="{F90E2FF9-DF30-41FE-A6FC-A3574AF66E93}" dt="2020-04-18T12:21:12.579" v="4902" actId="21"/>
          <ac:spMkLst>
            <pc:docMk/>
            <pc:sldMk cId="3217965185" sldId="265"/>
            <ac:spMk id="81" creationId="{B731F760-6C44-42D7-A7A3-5C3F2ED19FB4}"/>
          </ac:spMkLst>
        </pc:spChg>
        <pc:spChg chg="add mod">
          <ac:chgData name="Simone Vollaro" userId="38807c3dd47e1726" providerId="LiveId" clId="{F90E2FF9-DF30-41FE-A6FC-A3574AF66E93}" dt="2020-04-18T12:26:52.726" v="5030" actId="1076"/>
          <ac:spMkLst>
            <pc:docMk/>
            <pc:sldMk cId="3217965185" sldId="265"/>
            <ac:spMk id="82" creationId="{ADBF85EB-DAFC-49DF-935D-46F02115AD42}"/>
          </ac:spMkLst>
        </pc:spChg>
        <pc:spChg chg="add del mod">
          <ac:chgData name="Simone Vollaro" userId="38807c3dd47e1726" providerId="LiveId" clId="{F90E2FF9-DF30-41FE-A6FC-A3574AF66E93}" dt="2020-04-17T20:54:11.003" v="3855" actId="478"/>
          <ac:spMkLst>
            <pc:docMk/>
            <pc:sldMk cId="3217965185" sldId="265"/>
            <ac:spMk id="114" creationId="{8C47EAF2-A1DA-4E90-976D-C08439E6DC9A}"/>
          </ac:spMkLst>
        </pc:spChg>
        <pc:spChg chg="add del mod">
          <ac:chgData name="Simone Vollaro" userId="38807c3dd47e1726" providerId="LiveId" clId="{F90E2FF9-DF30-41FE-A6FC-A3574AF66E93}" dt="2020-04-17T20:54:36.554" v="3859" actId="478"/>
          <ac:spMkLst>
            <pc:docMk/>
            <pc:sldMk cId="3217965185" sldId="265"/>
            <ac:spMk id="115" creationId="{5FFEAA0F-7EA0-4673-9830-4695BB13A768}"/>
          </ac:spMkLst>
        </pc:spChg>
        <pc:spChg chg="add del mod">
          <ac:chgData name="Simone Vollaro" userId="38807c3dd47e1726" providerId="LiveId" clId="{F90E2FF9-DF30-41FE-A6FC-A3574AF66E93}" dt="2020-04-17T20:55:07.865" v="3867" actId="478"/>
          <ac:spMkLst>
            <pc:docMk/>
            <pc:sldMk cId="3217965185" sldId="265"/>
            <ac:spMk id="116" creationId="{4B770BF6-201D-4706-B461-5BED3C8EBBBF}"/>
          </ac:spMkLst>
        </pc:spChg>
        <pc:spChg chg="add del mod">
          <ac:chgData name="Simone Vollaro" userId="38807c3dd47e1726" providerId="LiveId" clId="{F90E2FF9-DF30-41FE-A6FC-A3574AF66E93}" dt="2020-04-17T21:07:06.763" v="4010" actId="478"/>
          <ac:spMkLst>
            <pc:docMk/>
            <pc:sldMk cId="3217965185" sldId="265"/>
            <ac:spMk id="117" creationId="{AAB64D87-AC1C-4BDA-85B5-F820F834284D}"/>
          </ac:spMkLst>
        </pc:spChg>
        <pc:spChg chg="add del mod">
          <ac:chgData name="Simone Vollaro" userId="38807c3dd47e1726" providerId="LiveId" clId="{F90E2FF9-DF30-41FE-A6FC-A3574AF66E93}" dt="2020-04-17T20:57:30.314" v="3878" actId="478"/>
          <ac:spMkLst>
            <pc:docMk/>
            <pc:sldMk cId="3217965185" sldId="265"/>
            <ac:spMk id="118" creationId="{7F043764-311F-4CE6-8002-B1CBBF04F72F}"/>
          </ac:spMkLst>
        </pc:spChg>
        <pc:spChg chg="add del">
          <ac:chgData name="Simone Vollaro" userId="38807c3dd47e1726" providerId="LiveId" clId="{F90E2FF9-DF30-41FE-A6FC-A3574AF66E93}" dt="2020-04-17T20:57:37.958" v="3880" actId="478"/>
          <ac:spMkLst>
            <pc:docMk/>
            <pc:sldMk cId="3217965185" sldId="265"/>
            <ac:spMk id="119" creationId="{8F579F0E-314C-4761-9964-AC759FE6D998}"/>
          </ac:spMkLst>
        </pc:spChg>
        <pc:spChg chg="add del mod">
          <ac:chgData name="Simone Vollaro" userId="38807c3dd47e1726" providerId="LiveId" clId="{F90E2FF9-DF30-41FE-A6FC-A3574AF66E93}" dt="2020-04-18T09:33:26.673" v="4172" actId="478"/>
          <ac:spMkLst>
            <pc:docMk/>
            <pc:sldMk cId="3217965185" sldId="265"/>
            <ac:spMk id="120" creationId="{456125F4-EE52-495C-85B3-27084D9B8A44}"/>
          </ac:spMkLst>
        </pc:spChg>
        <pc:spChg chg="add mod">
          <ac:chgData name="Simone Vollaro" userId="38807c3dd47e1726" providerId="LiveId" clId="{F90E2FF9-DF30-41FE-A6FC-A3574AF66E93}" dt="2020-04-18T08:59:35.158" v="4019" actId="1076"/>
          <ac:spMkLst>
            <pc:docMk/>
            <pc:sldMk cId="3217965185" sldId="265"/>
            <ac:spMk id="121" creationId="{9B819D83-E696-42B3-AD0C-3ECD0AD14136}"/>
          </ac:spMkLst>
        </pc:spChg>
        <pc:spChg chg="add mod">
          <ac:chgData name="Simone Vollaro" userId="38807c3dd47e1726" providerId="LiveId" clId="{F90E2FF9-DF30-41FE-A6FC-A3574AF66E93}" dt="2020-04-18T08:59:55.126" v="4022" actId="1076"/>
          <ac:spMkLst>
            <pc:docMk/>
            <pc:sldMk cId="3217965185" sldId="265"/>
            <ac:spMk id="122" creationId="{CF1F2330-30B0-48DE-A863-67500376B0EE}"/>
          </ac:spMkLst>
        </pc:spChg>
        <pc:spChg chg="add mod">
          <ac:chgData name="Simone Vollaro" userId="38807c3dd47e1726" providerId="LiveId" clId="{F90E2FF9-DF30-41FE-A6FC-A3574AF66E93}" dt="2020-04-18T09:00:24.270" v="4029" actId="20577"/>
          <ac:spMkLst>
            <pc:docMk/>
            <pc:sldMk cId="3217965185" sldId="265"/>
            <ac:spMk id="123" creationId="{B17DA7B3-4760-496F-A981-32E5C3F7B33F}"/>
          </ac:spMkLst>
        </pc:spChg>
        <pc:spChg chg="add mod">
          <ac:chgData name="Simone Vollaro" userId="38807c3dd47e1726" providerId="LiveId" clId="{F90E2FF9-DF30-41FE-A6FC-A3574AF66E93}" dt="2020-04-18T09:00:47.585" v="4032" actId="1076"/>
          <ac:spMkLst>
            <pc:docMk/>
            <pc:sldMk cId="3217965185" sldId="265"/>
            <ac:spMk id="124" creationId="{A7D0DCF3-C177-46B5-8B72-1F3130AFAA62}"/>
          </ac:spMkLst>
        </pc:spChg>
        <pc:spChg chg="add del">
          <ac:chgData name="Simone Vollaro" userId="38807c3dd47e1726" providerId="LiveId" clId="{F90E2FF9-DF30-41FE-A6FC-A3574AF66E93}" dt="2020-04-17T21:01:40.619" v="3905"/>
          <ac:spMkLst>
            <pc:docMk/>
            <pc:sldMk cId="3217965185" sldId="265"/>
            <ac:spMk id="125" creationId="{63ADDC8B-EA6A-4599-9472-D49191FA3AD9}"/>
          </ac:spMkLst>
        </pc:spChg>
        <pc:spChg chg="add del mod">
          <ac:chgData name="Simone Vollaro" userId="38807c3dd47e1726" providerId="LiveId" clId="{F90E2FF9-DF30-41FE-A6FC-A3574AF66E93}" dt="2020-04-18T09:48:49.206" v="4358" actId="21"/>
          <ac:spMkLst>
            <pc:docMk/>
            <pc:sldMk cId="3217965185" sldId="265"/>
            <ac:spMk id="125" creationId="{DADEB69B-DD0B-4A05-8042-DF2B49034F57}"/>
          </ac:spMkLst>
        </pc:spChg>
        <pc:spChg chg="add del mod">
          <ac:chgData name="Simone Vollaro" userId="38807c3dd47e1726" providerId="LiveId" clId="{F90E2FF9-DF30-41FE-A6FC-A3574AF66E93}" dt="2020-04-18T09:48:49.206" v="4358" actId="21"/>
          <ac:spMkLst>
            <pc:docMk/>
            <pc:sldMk cId="3217965185" sldId="265"/>
            <ac:spMk id="126" creationId="{57664D63-C8B1-442E-8C1A-5F465641237E}"/>
          </ac:spMkLst>
        </pc:spChg>
        <pc:spChg chg="add del">
          <ac:chgData name="Simone Vollaro" userId="38807c3dd47e1726" providerId="LiveId" clId="{F90E2FF9-DF30-41FE-A6FC-A3574AF66E93}" dt="2020-04-17T21:01:40.273" v="3904"/>
          <ac:spMkLst>
            <pc:docMk/>
            <pc:sldMk cId="3217965185" sldId="265"/>
            <ac:spMk id="126" creationId="{7F7F5C80-25FA-4FCD-B638-E6010C9928AF}"/>
          </ac:spMkLst>
        </pc:spChg>
        <pc:spChg chg="add mod">
          <ac:chgData name="Simone Vollaro" userId="38807c3dd47e1726" providerId="LiveId" clId="{F90E2FF9-DF30-41FE-A6FC-A3574AF66E93}" dt="2020-04-18T11:41:55.570" v="4686" actId="1076"/>
          <ac:spMkLst>
            <pc:docMk/>
            <pc:sldMk cId="3217965185" sldId="265"/>
            <ac:spMk id="127" creationId="{A74704E0-CBCC-4B2E-8A9A-6B47D6EC56BF}"/>
          </ac:spMkLst>
        </pc:spChg>
        <pc:spChg chg="add mod">
          <ac:chgData name="Simone Vollaro" userId="38807c3dd47e1726" providerId="LiveId" clId="{F90E2FF9-DF30-41FE-A6FC-A3574AF66E93}" dt="2020-04-18T09:01:07.375" v="4040" actId="1076"/>
          <ac:spMkLst>
            <pc:docMk/>
            <pc:sldMk cId="3217965185" sldId="265"/>
            <ac:spMk id="128" creationId="{8674E555-68A7-4EC9-9806-05777CD79CB6}"/>
          </ac:spMkLst>
        </pc:spChg>
        <pc:spChg chg="add mod">
          <ac:chgData name="Simone Vollaro" userId="38807c3dd47e1726" providerId="LiveId" clId="{F90E2FF9-DF30-41FE-A6FC-A3574AF66E93}" dt="2020-04-18T09:01:45.556" v="4054" actId="1076"/>
          <ac:spMkLst>
            <pc:docMk/>
            <pc:sldMk cId="3217965185" sldId="265"/>
            <ac:spMk id="129" creationId="{8F3501D8-F491-4391-8849-7643A4BF5F79}"/>
          </ac:spMkLst>
        </pc:spChg>
        <pc:spChg chg="add del">
          <ac:chgData name="Simone Vollaro" userId="38807c3dd47e1726" providerId="LiveId" clId="{F90E2FF9-DF30-41FE-A6FC-A3574AF66E93}" dt="2020-04-17T21:02:04.175" v="3916"/>
          <ac:spMkLst>
            <pc:docMk/>
            <pc:sldMk cId="3217965185" sldId="265"/>
            <ac:spMk id="130" creationId="{55864478-0FC5-4664-85F1-CD8FFC912AB1}"/>
          </ac:spMkLst>
        </pc:spChg>
        <pc:spChg chg="add del mod">
          <ac:chgData name="Simone Vollaro" userId="38807c3dd47e1726" providerId="LiveId" clId="{F90E2FF9-DF30-41FE-A6FC-A3574AF66E93}" dt="2020-04-18T09:48:49.206" v="4358" actId="21"/>
          <ac:spMkLst>
            <pc:docMk/>
            <pc:sldMk cId="3217965185" sldId="265"/>
            <ac:spMk id="130" creationId="{FEDC283F-D635-4E42-8E88-75F21357D324}"/>
          </ac:spMkLst>
        </pc:spChg>
        <pc:spChg chg="add del mod">
          <ac:chgData name="Simone Vollaro" userId="38807c3dd47e1726" providerId="LiveId" clId="{F90E2FF9-DF30-41FE-A6FC-A3574AF66E93}" dt="2020-04-18T09:48:49.206" v="4358" actId="21"/>
          <ac:spMkLst>
            <pc:docMk/>
            <pc:sldMk cId="3217965185" sldId="265"/>
            <ac:spMk id="131" creationId="{2ECE69F6-AA44-4021-892F-79AE555FD554}"/>
          </ac:spMkLst>
        </pc:spChg>
        <pc:spChg chg="add del">
          <ac:chgData name="Simone Vollaro" userId="38807c3dd47e1726" providerId="LiveId" clId="{F90E2FF9-DF30-41FE-A6FC-A3574AF66E93}" dt="2020-04-17T21:02:03.986" v="3915"/>
          <ac:spMkLst>
            <pc:docMk/>
            <pc:sldMk cId="3217965185" sldId="265"/>
            <ac:spMk id="131" creationId="{A77FCB89-E9BB-491A-8635-BD3AF04DDCC8}"/>
          </ac:spMkLst>
        </pc:spChg>
        <pc:spChg chg="add mod">
          <ac:chgData name="Simone Vollaro" userId="38807c3dd47e1726" providerId="LiveId" clId="{F90E2FF9-DF30-41FE-A6FC-A3574AF66E93}" dt="2020-04-18T09:28:39.159" v="4087" actId="1076"/>
          <ac:spMkLst>
            <pc:docMk/>
            <pc:sldMk cId="3217965185" sldId="265"/>
            <ac:spMk id="132" creationId="{AB82D978-63DE-4869-9E1C-B0FFF3FD4E86}"/>
          </ac:spMkLst>
        </pc:spChg>
        <pc:spChg chg="add mod">
          <ac:chgData name="Simone Vollaro" userId="38807c3dd47e1726" providerId="LiveId" clId="{F90E2FF9-DF30-41FE-A6FC-A3574AF66E93}" dt="2020-04-18T10:02:09.220" v="4539" actId="1076"/>
          <ac:spMkLst>
            <pc:docMk/>
            <pc:sldMk cId="3217965185" sldId="265"/>
            <ac:spMk id="133" creationId="{3ED32908-2D78-4B29-8087-66F1095D529D}"/>
          </ac:spMkLst>
        </pc:spChg>
        <pc:spChg chg="add mod">
          <ac:chgData name="Simone Vollaro" userId="38807c3dd47e1726" providerId="LiveId" clId="{F90E2FF9-DF30-41FE-A6FC-A3574AF66E93}" dt="2020-04-18T09:29:03.094" v="4092" actId="1076"/>
          <ac:spMkLst>
            <pc:docMk/>
            <pc:sldMk cId="3217965185" sldId="265"/>
            <ac:spMk id="134" creationId="{73E91719-E201-42B9-9431-1155F37E076D}"/>
          </ac:spMkLst>
        </pc:spChg>
        <pc:spChg chg="add del">
          <ac:chgData name="Simone Vollaro" userId="38807c3dd47e1726" providerId="LiveId" clId="{F90E2FF9-DF30-41FE-A6FC-A3574AF66E93}" dt="2020-04-17T21:02:23.304" v="3925"/>
          <ac:spMkLst>
            <pc:docMk/>
            <pc:sldMk cId="3217965185" sldId="265"/>
            <ac:spMk id="135" creationId="{5F6F1F7C-DE11-470F-9E64-9739D7D17F6D}"/>
          </ac:spMkLst>
        </pc:spChg>
        <pc:spChg chg="add del mod">
          <ac:chgData name="Simone Vollaro" userId="38807c3dd47e1726" providerId="LiveId" clId="{F90E2FF9-DF30-41FE-A6FC-A3574AF66E93}" dt="2020-04-18T09:48:49.206" v="4358" actId="21"/>
          <ac:spMkLst>
            <pc:docMk/>
            <pc:sldMk cId="3217965185" sldId="265"/>
            <ac:spMk id="135" creationId="{9C1CC23D-DD60-4822-9966-7BC3C6E4DD44}"/>
          </ac:spMkLst>
        </pc:spChg>
        <pc:spChg chg="add mod">
          <ac:chgData name="Simone Vollaro" userId="38807c3dd47e1726" providerId="LiveId" clId="{F90E2FF9-DF30-41FE-A6FC-A3574AF66E93}" dt="2020-04-18T11:21:22.334" v="4611" actId="13244"/>
          <ac:spMkLst>
            <pc:docMk/>
            <pc:sldMk cId="3217965185" sldId="265"/>
            <ac:spMk id="135" creationId="{E58F6163-4624-4D9E-85A5-452374E57C2A}"/>
          </ac:spMkLst>
        </pc:spChg>
        <pc:spChg chg="add mod">
          <ac:chgData name="Simone Vollaro" userId="38807c3dd47e1726" providerId="LiveId" clId="{F90E2FF9-DF30-41FE-A6FC-A3574AF66E93}" dt="2020-04-18T09:29:13.096" v="4095" actId="1076"/>
          <ac:spMkLst>
            <pc:docMk/>
            <pc:sldMk cId="3217965185" sldId="265"/>
            <ac:spMk id="136" creationId="{65EF48C2-28C1-4140-8CE5-61C16E94FD39}"/>
          </ac:spMkLst>
        </pc:spChg>
        <pc:spChg chg="add mod">
          <ac:chgData name="Simone Vollaro" userId="38807c3dd47e1726" providerId="LiveId" clId="{F90E2FF9-DF30-41FE-A6FC-A3574AF66E93}" dt="2020-04-18T09:29:24.128" v="4100" actId="1076"/>
          <ac:spMkLst>
            <pc:docMk/>
            <pc:sldMk cId="3217965185" sldId="265"/>
            <ac:spMk id="137" creationId="{45CBC92D-FC75-4DEF-8A76-0413A9C096F2}"/>
          </ac:spMkLst>
        </pc:spChg>
        <pc:spChg chg="add mod">
          <ac:chgData name="Simone Vollaro" userId="38807c3dd47e1726" providerId="LiveId" clId="{F90E2FF9-DF30-41FE-A6FC-A3574AF66E93}" dt="2020-04-18T09:29:59.605" v="4110" actId="1076"/>
          <ac:spMkLst>
            <pc:docMk/>
            <pc:sldMk cId="3217965185" sldId="265"/>
            <ac:spMk id="138" creationId="{BF872830-8D65-48F5-8A6B-439E28F539C4}"/>
          </ac:spMkLst>
        </pc:spChg>
        <pc:spChg chg="add mod">
          <ac:chgData name="Simone Vollaro" userId="38807c3dd47e1726" providerId="LiveId" clId="{F90E2FF9-DF30-41FE-A6FC-A3574AF66E93}" dt="2020-04-18T09:29:45.734" v="4105" actId="1076"/>
          <ac:spMkLst>
            <pc:docMk/>
            <pc:sldMk cId="3217965185" sldId="265"/>
            <ac:spMk id="139" creationId="{A857465F-E653-4832-BFBF-F5DA7CB7DB90}"/>
          </ac:spMkLst>
        </pc:spChg>
        <pc:spChg chg="add mod">
          <ac:chgData name="Simone Vollaro" userId="38807c3dd47e1726" providerId="LiveId" clId="{F90E2FF9-DF30-41FE-A6FC-A3574AF66E93}" dt="2020-04-18T09:30:09.072" v="4115" actId="1076"/>
          <ac:spMkLst>
            <pc:docMk/>
            <pc:sldMk cId="3217965185" sldId="265"/>
            <ac:spMk id="140" creationId="{713DF570-1BBF-4465-9FEC-948CCB0DA311}"/>
          </ac:spMkLst>
        </pc:spChg>
        <pc:spChg chg="add mod ord">
          <ac:chgData name="Simone Vollaro" userId="38807c3dd47e1726" providerId="LiveId" clId="{F90E2FF9-DF30-41FE-A6FC-A3574AF66E93}" dt="2020-04-18T11:42:34.821" v="4699" actId="1076"/>
          <ac:spMkLst>
            <pc:docMk/>
            <pc:sldMk cId="3217965185" sldId="265"/>
            <ac:spMk id="141" creationId="{BF21AC35-DA91-41A7-83D1-EC3E46CD5A9E}"/>
          </ac:spMkLst>
        </pc:spChg>
        <pc:spChg chg="add mod">
          <ac:chgData name="Simone Vollaro" userId="38807c3dd47e1726" providerId="LiveId" clId="{F90E2FF9-DF30-41FE-A6FC-A3574AF66E93}" dt="2020-04-18T09:30:46.890" v="4129" actId="1076"/>
          <ac:spMkLst>
            <pc:docMk/>
            <pc:sldMk cId="3217965185" sldId="265"/>
            <ac:spMk id="142" creationId="{CD274DB6-C14E-4D49-AB35-60460CA45A01}"/>
          </ac:spMkLst>
        </pc:spChg>
        <pc:spChg chg="add mod">
          <ac:chgData name="Simone Vollaro" userId="38807c3dd47e1726" providerId="LiveId" clId="{F90E2FF9-DF30-41FE-A6FC-A3574AF66E93}" dt="2020-04-18T09:30:34.203" v="4122" actId="20577"/>
          <ac:spMkLst>
            <pc:docMk/>
            <pc:sldMk cId="3217965185" sldId="265"/>
            <ac:spMk id="143" creationId="{A6B27C68-ABA0-45ED-A105-C598F1B57975}"/>
          </ac:spMkLst>
        </pc:spChg>
        <pc:spChg chg="add mod">
          <ac:chgData name="Simone Vollaro" userId="38807c3dd47e1726" providerId="LiveId" clId="{F90E2FF9-DF30-41FE-A6FC-A3574AF66E93}" dt="2020-04-18T09:31:49.971" v="4143" actId="1076"/>
          <ac:spMkLst>
            <pc:docMk/>
            <pc:sldMk cId="3217965185" sldId="265"/>
            <ac:spMk id="144" creationId="{6B568894-BD8C-4894-97BA-2DC81B4D0977}"/>
          </ac:spMkLst>
        </pc:spChg>
        <pc:spChg chg="add del mod">
          <ac:chgData name="Simone Vollaro" userId="38807c3dd47e1726" providerId="LiveId" clId="{F90E2FF9-DF30-41FE-A6FC-A3574AF66E93}" dt="2020-04-18T09:31:54.731" v="4144" actId="1076"/>
          <ac:spMkLst>
            <pc:docMk/>
            <pc:sldMk cId="3217965185" sldId="265"/>
            <ac:spMk id="145" creationId="{8D2FDE5E-9B5B-44FF-B348-62DB6B1DF701}"/>
          </ac:spMkLst>
        </pc:spChg>
        <pc:spChg chg="add mod">
          <ac:chgData name="Simone Vollaro" userId="38807c3dd47e1726" providerId="LiveId" clId="{F90E2FF9-DF30-41FE-A6FC-A3574AF66E93}" dt="2020-04-18T09:31:01.631" v="4131" actId="20577"/>
          <ac:spMkLst>
            <pc:docMk/>
            <pc:sldMk cId="3217965185" sldId="265"/>
            <ac:spMk id="146" creationId="{71D6E86C-747B-4873-8D8F-F779D812B416}"/>
          </ac:spMkLst>
        </pc:spChg>
        <pc:spChg chg="add mod">
          <ac:chgData name="Simone Vollaro" userId="38807c3dd47e1726" providerId="LiveId" clId="{F90E2FF9-DF30-41FE-A6FC-A3574AF66E93}" dt="2020-04-18T09:33:03.640" v="4171" actId="1076"/>
          <ac:spMkLst>
            <pc:docMk/>
            <pc:sldMk cId="3217965185" sldId="265"/>
            <ac:spMk id="147" creationId="{074B1296-EAB0-4844-85F3-E635E8AEF26E}"/>
          </ac:spMkLst>
        </pc:spChg>
        <pc:spChg chg="add mod">
          <ac:chgData name="Simone Vollaro" userId="38807c3dd47e1726" providerId="LiveId" clId="{F90E2FF9-DF30-41FE-A6FC-A3574AF66E93}" dt="2020-04-18T09:32:53.158" v="4166" actId="1076"/>
          <ac:spMkLst>
            <pc:docMk/>
            <pc:sldMk cId="3217965185" sldId="265"/>
            <ac:spMk id="148" creationId="{75F478A6-CF4F-47DD-A164-E76D719786A9}"/>
          </ac:spMkLst>
        </pc:spChg>
        <pc:spChg chg="add mod">
          <ac:chgData name="Simone Vollaro" userId="38807c3dd47e1726" providerId="LiveId" clId="{F90E2FF9-DF30-41FE-A6FC-A3574AF66E93}" dt="2020-04-18T09:32:14.558" v="4151" actId="1076"/>
          <ac:spMkLst>
            <pc:docMk/>
            <pc:sldMk cId="3217965185" sldId="265"/>
            <ac:spMk id="149" creationId="{7CD114F6-7EC6-498F-A29E-41134801C232}"/>
          </ac:spMkLst>
        </pc:spChg>
        <pc:spChg chg="add mod">
          <ac:chgData name="Simone Vollaro" userId="38807c3dd47e1726" providerId="LiveId" clId="{F90E2FF9-DF30-41FE-A6FC-A3574AF66E93}" dt="2020-04-18T09:32:44.850" v="4163" actId="20577"/>
          <ac:spMkLst>
            <pc:docMk/>
            <pc:sldMk cId="3217965185" sldId="265"/>
            <ac:spMk id="150" creationId="{72DAD12A-3BDC-4D5B-AF69-DC431F094D1D}"/>
          </ac:spMkLst>
        </pc:spChg>
        <pc:spChg chg="add mod">
          <ac:chgData name="Simone Vollaro" userId="38807c3dd47e1726" providerId="LiveId" clId="{F90E2FF9-DF30-41FE-A6FC-A3574AF66E93}" dt="2020-04-18T09:32:33.584" v="4159" actId="1076"/>
          <ac:spMkLst>
            <pc:docMk/>
            <pc:sldMk cId="3217965185" sldId="265"/>
            <ac:spMk id="151" creationId="{A28C5BA1-D4EB-4B6F-B3CF-2A42AE00BC42}"/>
          </ac:spMkLst>
        </pc:spChg>
        <pc:spChg chg="add mod">
          <ac:chgData name="Simone Vollaro" userId="38807c3dd47e1726" providerId="LiveId" clId="{F90E2FF9-DF30-41FE-A6FC-A3574AF66E93}" dt="2020-04-18T09:32:25.242" v="4154" actId="1076"/>
          <ac:spMkLst>
            <pc:docMk/>
            <pc:sldMk cId="3217965185" sldId="265"/>
            <ac:spMk id="152" creationId="{84A41762-28A4-4BC6-AD69-59BC90100C4B}"/>
          </ac:spMkLst>
        </pc:spChg>
        <pc:spChg chg="add mod">
          <ac:chgData name="Simone Vollaro" userId="38807c3dd47e1726" providerId="LiveId" clId="{F90E2FF9-DF30-41FE-A6FC-A3574AF66E93}" dt="2020-04-18T09:37:51.993" v="4230" actId="1076"/>
          <ac:spMkLst>
            <pc:docMk/>
            <pc:sldMk cId="3217965185" sldId="265"/>
            <ac:spMk id="153" creationId="{3DFC3480-1566-4557-978F-F9615D11B3A6}"/>
          </ac:spMkLst>
        </pc:spChg>
        <pc:spChg chg="add mod">
          <ac:chgData name="Simone Vollaro" userId="38807c3dd47e1726" providerId="LiveId" clId="{F90E2FF9-DF30-41FE-A6FC-A3574AF66E93}" dt="2020-04-18T09:36:11.750" v="4193" actId="1076"/>
          <ac:spMkLst>
            <pc:docMk/>
            <pc:sldMk cId="3217965185" sldId="265"/>
            <ac:spMk id="154" creationId="{6C58CD8F-8FF1-444A-9B3D-59E1216FF63D}"/>
          </ac:spMkLst>
        </pc:spChg>
        <pc:spChg chg="add mod">
          <ac:chgData name="Simone Vollaro" userId="38807c3dd47e1726" providerId="LiveId" clId="{F90E2FF9-DF30-41FE-A6FC-A3574AF66E93}" dt="2020-04-18T09:41:35.694" v="4288" actId="6549"/>
          <ac:spMkLst>
            <pc:docMk/>
            <pc:sldMk cId="3217965185" sldId="265"/>
            <ac:spMk id="155" creationId="{97662F64-C9CB-4898-8771-EFE2BB5DBA0C}"/>
          </ac:spMkLst>
        </pc:spChg>
        <pc:spChg chg="add mod">
          <ac:chgData name="Simone Vollaro" userId="38807c3dd47e1726" providerId="LiveId" clId="{F90E2FF9-DF30-41FE-A6FC-A3574AF66E93}" dt="2020-04-18T09:37:46.426" v="4227" actId="1076"/>
          <ac:spMkLst>
            <pc:docMk/>
            <pc:sldMk cId="3217965185" sldId="265"/>
            <ac:spMk id="156" creationId="{ECA210C2-8DAA-4BA0-9415-E1AB3A020CC4}"/>
          </ac:spMkLst>
        </pc:spChg>
        <pc:spChg chg="add del mod">
          <ac:chgData name="Simone Vollaro" userId="38807c3dd47e1726" providerId="LiveId" clId="{F90E2FF9-DF30-41FE-A6FC-A3574AF66E93}" dt="2020-04-18T11:43:11.297" v="4711" actId="1076"/>
          <ac:spMkLst>
            <pc:docMk/>
            <pc:sldMk cId="3217965185" sldId="265"/>
            <ac:spMk id="157" creationId="{AEE73BEB-DAAE-4375-9545-47C7F5DA037F}"/>
          </ac:spMkLst>
        </pc:spChg>
        <pc:spChg chg="add mod">
          <ac:chgData name="Simone Vollaro" userId="38807c3dd47e1726" providerId="LiveId" clId="{F90E2FF9-DF30-41FE-A6FC-A3574AF66E93}" dt="2020-04-18T09:38:16.695" v="4241" actId="1076"/>
          <ac:spMkLst>
            <pc:docMk/>
            <pc:sldMk cId="3217965185" sldId="265"/>
            <ac:spMk id="158" creationId="{8080A3B1-D7EF-499C-8D92-EE8ECD0B6CAB}"/>
          </ac:spMkLst>
        </pc:spChg>
        <pc:spChg chg="add mod">
          <ac:chgData name="Simone Vollaro" userId="38807c3dd47e1726" providerId="LiveId" clId="{F90E2FF9-DF30-41FE-A6FC-A3574AF66E93}" dt="2020-04-18T09:38:29.487" v="4248" actId="20577"/>
          <ac:spMkLst>
            <pc:docMk/>
            <pc:sldMk cId="3217965185" sldId="265"/>
            <ac:spMk id="159" creationId="{D910330C-5E01-4994-BC7A-8BBE1F94C9C9}"/>
          </ac:spMkLst>
        </pc:spChg>
        <pc:spChg chg="add mod">
          <ac:chgData name="Simone Vollaro" userId="38807c3dd47e1726" providerId="LiveId" clId="{F90E2FF9-DF30-41FE-A6FC-A3574AF66E93}" dt="2020-04-18T09:38:19.824" v="4242" actId="1076"/>
          <ac:spMkLst>
            <pc:docMk/>
            <pc:sldMk cId="3217965185" sldId="265"/>
            <ac:spMk id="160" creationId="{5E18F65C-505D-4CE5-AF78-BB5DE25250ED}"/>
          </ac:spMkLst>
        </pc:spChg>
        <pc:spChg chg="add mod">
          <ac:chgData name="Simone Vollaro" userId="38807c3dd47e1726" providerId="LiveId" clId="{F90E2FF9-DF30-41FE-A6FC-A3574AF66E93}" dt="2020-04-18T09:37:57.644" v="4233" actId="1076"/>
          <ac:spMkLst>
            <pc:docMk/>
            <pc:sldMk cId="3217965185" sldId="265"/>
            <ac:spMk id="161" creationId="{44DB22BD-F8BC-43F2-AAD9-976CCF8ADB34}"/>
          </ac:spMkLst>
        </pc:spChg>
        <pc:spChg chg="add mod">
          <ac:chgData name="Simone Vollaro" userId="38807c3dd47e1726" providerId="LiveId" clId="{F90E2FF9-DF30-41FE-A6FC-A3574AF66E93}" dt="2020-04-18T09:38:42.068" v="4252" actId="1076"/>
          <ac:spMkLst>
            <pc:docMk/>
            <pc:sldMk cId="3217965185" sldId="265"/>
            <ac:spMk id="162" creationId="{D51CDCAF-8AA9-4D79-9D79-0B63DF183768}"/>
          </ac:spMkLst>
        </pc:spChg>
        <pc:spChg chg="add mod">
          <ac:chgData name="Simone Vollaro" userId="38807c3dd47e1726" providerId="LiveId" clId="{F90E2FF9-DF30-41FE-A6FC-A3574AF66E93}" dt="2020-04-18T09:39:07.114" v="4270" actId="1076"/>
          <ac:spMkLst>
            <pc:docMk/>
            <pc:sldMk cId="3217965185" sldId="265"/>
            <ac:spMk id="163" creationId="{58C92017-7324-42FB-BD9C-64B7BFB88EEF}"/>
          </ac:spMkLst>
        </pc:spChg>
        <pc:spChg chg="add mod">
          <ac:chgData name="Simone Vollaro" userId="38807c3dd47e1726" providerId="LiveId" clId="{F90E2FF9-DF30-41FE-A6FC-A3574AF66E93}" dt="2020-04-18T09:38:55.855" v="4262" actId="1076"/>
          <ac:spMkLst>
            <pc:docMk/>
            <pc:sldMk cId="3217965185" sldId="265"/>
            <ac:spMk id="164" creationId="{9593D737-F2BF-45EC-ADA1-105D536D14AB}"/>
          </ac:spMkLst>
        </pc:spChg>
        <pc:spChg chg="add mod">
          <ac:chgData name="Simone Vollaro" userId="38807c3dd47e1726" providerId="LiveId" clId="{F90E2FF9-DF30-41FE-A6FC-A3574AF66E93}" dt="2020-04-17T21:07:01.987" v="4009" actId="693"/>
          <ac:spMkLst>
            <pc:docMk/>
            <pc:sldMk cId="3217965185" sldId="265"/>
            <ac:spMk id="165" creationId="{BDA76818-1E8F-4767-9A70-F1857C31DD61}"/>
          </ac:spMkLst>
        </pc:spChg>
        <pc:spChg chg="add mod">
          <ac:chgData name="Simone Vollaro" userId="38807c3dd47e1726" providerId="LiveId" clId="{F90E2FF9-DF30-41FE-A6FC-A3574AF66E93}" dt="2020-04-17T21:07:29.706" v="4013" actId="693"/>
          <ac:spMkLst>
            <pc:docMk/>
            <pc:sldMk cId="3217965185" sldId="265"/>
            <ac:spMk id="166" creationId="{EC876FF0-6E21-4626-ABEE-64008191E4DF}"/>
          </ac:spMkLst>
        </pc:spChg>
        <pc:spChg chg="add del mod">
          <ac:chgData name="Simone Vollaro" userId="38807c3dd47e1726" providerId="LiveId" clId="{F90E2FF9-DF30-41FE-A6FC-A3574AF66E93}" dt="2020-04-18T09:48:49.206" v="4358" actId="21"/>
          <ac:spMkLst>
            <pc:docMk/>
            <pc:sldMk cId="3217965185" sldId="265"/>
            <ac:spMk id="167" creationId="{56F22DF9-4524-49B5-9408-6FA385BD453B}"/>
          </ac:spMkLst>
        </pc:spChg>
        <pc:spChg chg="add mod ord">
          <ac:chgData name="Simone Vollaro" userId="38807c3dd47e1726" providerId="LiveId" clId="{F90E2FF9-DF30-41FE-A6FC-A3574AF66E93}" dt="2020-04-18T11:21:48.930" v="4613" actId="13244"/>
          <ac:spMkLst>
            <pc:docMk/>
            <pc:sldMk cId="3217965185" sldId="265"/>
            <ac:spMk id="167" creationId="{C2013F00-8D2F-4998-98DD-444906ABC7C6}"/>
          </ac:spMkLst>
        </pc:spChg>
        <pc:spChg chg="add del mod">
          <ac:chgData name="Simone Vollaro" userId="38807c3dd47e1726" providerId="LiveId" clId="{F90E2FF9-DF30-41FE-A6FC-A3574AF66E93}" dt="2020-04-18T09:48:49.206" v="4358" actId="21"/>
          <ac:spMkLst>
            <pc:docMk/>
            <pc:sldMk cId="3217965185" sldId="265"/>
            <ac:spMk id="168" creationId="{B5C51641-39D4-4109-9BDE-A6846560080B}"/>
          </ac:spMkLst>
        </pc:spChg>
        <pc:spChg chg="add del mod">
          <ac:chgData name="Simone Vollaro" userId="38807c3dd47e1726" providerId="LiveId" clId="{F90E2FF9-DF30-41FE-A6FC-A3574AF66E93}" dt="2020-04-18T09:48:49.206" v="4358" actId="21"/>
          <ac:spMkLst>
            <pc:docMk/>
            <pc:sldMk cId="3217965185" sldId="265"/>
            <ac:spMk id="169" creationId="{C1942258-1189-4D2C-9DDF-5A2C36E89392}"/>
          </ac:spMkLst>
        </pc:spChg>
        <pc:spChg chg="add del mod">
          <ac:chgData name="Simone Vollaro" userId="38807c3dd47e1726" providerId="LiveId" clId="{F90E2FF9-DF30-41FE-A6FC-A3574AF66E93}" dt="2020-04-18T09:48:49.206" v="4358" actId="21"/>
          <ac:spMkLst>
            <pc:docMk/>
            <pc:sldMk cId="3217965185" sldId="265"/>
            <ac:spMk id="170" creationId="{2CD73302-13D2-4A73-B378-0E660380728B}"/>
          </ac:spMkLst>
        </pc:spChg>
        <pc:spChg chg="add mod">
          <ac:chgData name="Simone Vollaro" userId="38807c3dd47e1726" providerId="LiveId" clId="{F90E2FF9-DF30-41FE-A6FC-A3574AF66E93}" dt="2020-04-18T11:46:16.499" v="4761" actId="207"/>
          <ac:spMkLst>
            <pc:docMk/>
            <pc:sldMk cId="3217965185" sldId="265"/>
            <ac:spMk id="171" creationId="{58042DF3-B10E-4133-B03F-963A7192E646}"/>
          </ac:spMkLst>
        </pc:spChg>
        <pc:spChg chg="add del mod">
          <ac:chgData name="Simone Vollaro" userId="38807c3dd47e1726" providerId="LiveId" clId="{F90E2FF9-DF30-41FE-A6FC-A3574AF66E93}" dt="2020-04-18T09:48:49.206" v="4358" actId="21"/>
          <ac:spMkLst>
            <pc:docMk/>
            <pc:sldMk cId="3217965185" sldId="265"/>
            <ac:spMk id="171" creationId="{C62CDEEE-4F07-42BA-9A2C-ED377EF224F6}"/>
          </ac:spMkLst>
        </pc:spChg>
        <pc:spChg chg="add mod">
          <ac:chgData name="Simone Vollaro" userId="38807c3dd47e1726" providerId="LiveId" clId="{F90E2FF9-DF30-41FE-A6FC-A3574AF66E93}" dt="2020-04-18T11:46:16.499" v="4761" actId="207"/>
          <ac:spMkLst>
            <pc:docMk/>
            <pc:sldMk cId="3217965185" sldId="265"/>
            <ac:spMk id="172" creationId="{CB1D95D0-1C4F-482C-8D40-8C63E6895B73}"/>
          </ac:spMkLst>
        </pc:spChg>
        <pc:spChg chg="add del mod">
          <ac:chgData name="Simone Vollaro" userId="38807c3dd47e1726" providerId="LiveId" clId="{F90E2FF9-DF30-41FE-A6FC-A3574AF66E93}" dt="2020-04-18T09:48:49.206" v="4358" actId="21"/>
          <ac:spMkLst>
            <pc:docMk/>
            <pc:sldMk cId="3217965185" sldId="265"/>
            <ac:spMk id="172" creationId="{EAB23411-2D16-494D-89A1-E0B458E80363}"/>
          </ac:spMkLst>
        </pc:spChg>
        <pc:spChg chg="add del mod">
          <ac:chgData name="Simone Vollaro" userId="38807c3dd47e1726" providerId="LiveId" clId="{F90E2FF9-DF30-41FE-A6FC-A3574AF66E93}" dt="2020-04-18T11:19:21.021" v="4602" actId="478"/>
          <ac:spMkLst>
            <pc:docMk/>
            <pc:sldMk cId="3217965185" sldId="265"/>
            <ac:spMk id="173" creationId="{DB1D54E7-4DB7-4DFD-978B-399E99AF2939}"/>
          </ac:spMkLst>
        </pc:spChg>
        <pc:spChg chg="add mod ord">
          <ac:chgData name="Simone Vollaro" userId="38807c3dd47e1726" providerId="LiveId" clId="{F90E2FF9-DF30-41FE-A6FC-A3574AF66E93}" dt="2020-04-18T11:26:55.082" v="4614" actId="208"/>
          <ac:spMkLst>
            <pc:docMk/>
            <pc:sldMk cId="3217965185" sldId="265"/>
            <ac:spMk id="174" creationId="{D491FFA1-FEE4-417B-B938-5098F30741EF}"/>
          </ac:spMkLst>
        </pc:spChg>
        <pc:spChg chg="add del">
          <ac:chgData name="Simone Vollaro" userId="38807c3dd47e1726" providerId="LiveId" clId="{F90E2FF9-DF30-41FE-A6FC-A3574AF66E93}" dt="2020-04-18T10:02:09.937" v="4540"/>
          <ac:spMkLst>
            <pc:docMk/>
            <pc:sldMk cId="3217965185" sldId="265"/>
            <ac:spMk id="175" creationId="{52407080-D013-4572-A20F-B5DA5CEAB49A}"/>
          </ac:spMkLst>
        </pc:spChg>
        <pc:spChg chg="add mod">
          <ac:chgData name="Simone Vollaro" userId="38807c3dd47e1726" providerId="LiveId" clId="{F90E2FF9-DF30-41FE-A6FC-A3574AF66E93}" dt="2020-04-18T11:46:16.499" v="4761" actId="207"/>
          <ac:spMkLst>
            <pc:docMk/>
            <pc:sldMk cId="3217965185" sldId="265"/>
            <ac:spMk id="175" creationId="{621D1B22-49D1-4D6F-9E58-597B927F7623}"/>
          </ac:spMkLst>
        </pc:spChg>
        <pc:spChg chg="add mod">
          <ac:chgData name="Simone Vollaro" userId="38807c3dd47e1726" providerId="LiveId" clId="{F90E2FF9-DF30-41FE-A6FC-A3574AF66E93}" dt="2020-04-18T11:46:16.499" v="4761" actId="207"/>
          <ac:spMkLst>
            <pc:docMk/>
            <pc:sldMk cId="3217965185" sldId="265"/>
            <ac:spMk id="176" creationId="{AEBFBC29-15D1-41E5-95FC-358362C8C234}"/>
          </ac:spMkLst>
        </pc:spChg>
        <pc:spChg chg="add del">
          <ac:chgData name="Simone Vollaro" userId="38807c3dd47e1726" providerId="LiveId" clId="{F90E2FF9-DF30-41FE-A6FC-A3574AF66E93}" dt="2020-04-18T10:02:09.937" v="4540"/>
          <ac:spMkLst>
            <pc:docMk/>
            <pc:sldMk cId="3217965185" sldId="265"/>
            <ac:spMk id="176" creationId="{EEADD1F8-478D-474C-991D-E5D9324A8D63}"/>
          </ac:spMkLst>
        </pc:spChg>
        <pc:spChg chg="add mod ord">
          <ac:chgData name="Simone Vollaro" userId="38807c3dd47e1726" providerId="LiveId" clId="{F90E2FF9-DF30-41FE-A6FC-A3574AF66E93}" dt="2020-04-18T10:06:11.739" v="4573" actId="1076"/>
          <ac:spMkLst>
            <pc:docMk/>
            <pc:sldMk cId="3217965185" sldId="265"/>
            <ac:spMk id="177" creationId="{32A38B84-ED77-4ACB-9450-DFC403784D94}"/>
          </ac:spMkLst>
        </pc:spChg>
        <pc:spChg chg="add mod ord">
          <ac:chgData name="Simone Vollaro" userId="38807c3dd47e1726" providerId="LiveId" clId="{F90E2FF9-DF30-41FE-A6FC-A3574AF66E93}" dt="2020-04-18T10:06:11.739" v="4573" actId="1076"/>
          <ac:spMkLst>
            <pc:docMk/>
            <pc:sldMk cId="3217965185" sldId="265"/>
            <ac:spMk id="178" creationId="{EB9AAF94-8628-432C-8D47-BE8C0C5E6B28}"/>
          </ac:spMkLst>
        </pc:spChg>
        <pc:spChg chg="add mod ord">
          <ac:chgData name="Simone Vollaro" userId="38807c3dd47e1726" providerId="LiveId" clId="{F90E2FF9-DF30-41FE-A6FC-A3574AF66E93}" dt="2020-04-18T10:07:26.547" v="4578" actId="13244"/>
          <ac:spMkLst>
            <pc:docMk/>
            <pc:sldMk cId="3217965185" sldId="265"/>
            <ac:spMk id="179" creationId="{897A1843-5040-46FE-9CAA-CDF55DE29C79}"/>
          </ac:spMkLst>
        </pc:spChg>
        <pc:spChg chg="add mod">
          <ac:chgData name="Simone Vollaro" userId="38807c3dd47e1726" providerId="LiveId" clId="{F90E2FF9-DF30-41FE-A6FC-A3574AF66E93}" dt="2020-04-18T10:06:21.791" v="4575" actId="1076"/>
          <ac:spMkLst>
            <pc:docMk/>
            <pc:sldMk cId="3217965185" sldId="265"/>
            <ac:spMk id="180" creationId="{DA07E1C2-231A-4799-B7F3-DC54807E0AC1}"/>
          </ac:spMkLst>
        </pc:spChg>
        <pc:spChg chg="add mod">
          <ac:chgData name="Simone Vollaro" userId="38807c3dd47e1726" providerId="LiveId" clId="{F90E2FF9-DF30-41FE-A6FC-A3574AF66E93}" dt="2020-04-18T10:08:20.677" v="4583" actId="13244"/>
          <ac:spMkLst>
            <pc:docMk/>
            <pc:sldMk cId="3217965185" sldId="265"/>
            <ac:spMk id="181" creationId="{B7C609D6-98A8-4249-920E-0FEA1D8D14BC}"/>
          </ac:spMkLst>
        </pc:spChg>
        <pc:spChg chg="add mod">
          <ac:chgData name="Simone Vollaro" userId="38807c3dd47e1726" providerId="LiveId" clId="{F90E2FF9-DF30-41FE-A6FC-A3574AF66E93}" dt="2020-04-18T10:08:03.555" v="4582" actId="1076"/>
          <ac:spMkLst>
            <pc:docMk/>
            <pc:sldMk cId="3217965185" sldId="265"/>
            <ac:spMk id="182" creationId="{97F20706-BDF0-4C38-B091-F1D7132344F7}"/>
          </ac:spMkLst>
        </pc:spChg>
        <pc:spChg chg="add mod">
          <ac:chgData name="Simone Vollaro" userId="38807c3dd47e1726" providerId="LiveId" clId="{F90E2FF9-DF30-41FE-A6FC-A3574AF66E93}" dt="2020-04-18T10:10:38.017" v="4596" actId="1076"/>
          <ac:spMkLst>
            <pc:docMk/>
            <pc:sldMk cId="3217965185" sldId="265"/>
            <ac:spMk id="183" creationId="{6F89427F-D292-48A9-983A-F3C3E7EF6B5F}"/>
          </ac:spMkLst>
        </pc:spChg>
        <pc:spChg chg="add mod">
          <ac:chgData name="Simone Vollaro" userId="38807c3dd47e1726" providerId="LiveId" clId="{F90E2FF9-DF30-41FE-A6FC-A3574AF66E93}" dt="2020-04-18T10:10:38.017" v="4596" actId="1076"/>
          <ac:spMkLst>
            <pc:docMk/>
            <pc:sldMk cId="3217965185" sldId="265"/>
            <ac:spMk id="184" creationId="{7861E738-8734-487B-9A82-97C8FEE0FF12}"/>
          </ac:spMkLst>
        </pc:spChg>
        <pc:spChg chg="add mod">
          <ac:chgData name="Simone Vollaro" userId="38807c3dd47e1726" providerId="LiveId" clId="{F90E2FF9-DF30-41FE-A6FC-A3574AF66E93}" dt="2020-04-18T10:09:32.946" v="4591" actId="13244"/>
          <ac:spMkLst>
            <pc:docMk/>
            <pc:sldMk cId="3217965185" sldId="265"/>
            <ac:spMk id="185" creationId="{7A6A0C1E-C50B-48D4-963A-E865C1085021}"/>
          </ac:spMkLst>
        </pc:spChg>
        <pc:spChg chg="add mod">
          <ac:chgData name="Simone Vollaro" userId="38807c3dd47e1726" providerId="LiveId" clId="{F90E2FF9-DF30-41FE-A6FC-A3574AF66E93}" dt="2020-04-18T10:09:48.677" v="4592" actId="13244"/>
          <ac:spMkLst>
            <pc:docMk/>
            <pc:sldMk cId="3217965185" sldId="265"/>
            <ac:spMk id="186" creationId="{D6B62A0A-2E0A-426E-B30A-F7BE87256D06}"/>
          </ac:spMkLst>
        </pc:spChg>
        <pc:spChg chg="add mod">
          <ac:chgData name="Simone Vollaro" userId="38807c3dd47e1726" providerId="LiveId" clId="{F90E2FF9-DF30-41FE-A6FC-A3574AF66E93}" dt="2020-04-18T10:10:49.775" v="4597" actId="14100"/>
          <ac:spMkLst>
            <pc:docMk/>
            <pc:sldMk cId="3217965185" sldId="265"/>
            <ac:spMk id="187" creationId="{6476F2EC-0769-40D6-A820-65499A5249B6}"/>
          </ac:spMkLst>
        </pc:spChg>
        <pc:spChg chg="add mod">
          <ac:chgData name="Simone Vollaro" userId="38807c3dd47e1726" providerId="LiveId" clId="{F90E2FF9-DF30-41FE-A6FC-A3574AF66E93}" dt="2020-04-18T10:11:05.992" v="4601" actId="1076"/>
          <ac:spMkLst>
            <pc:docMk/>
            <pc:sldMk cId="3217965185" sldId="265"/>
            <ac:spMk id="188" creationId="{B93B9FE3-130D-45F5-A887-1EB3951D6492}"/>
          </ac:spMkLst>
        </pc:spChg>
        <pc:spChg chg="add mod">
          <ac:chgData name="Simone Vollaro" userId="38807c3dd47e1726" providerId="LiveId" clId="{F90E2FF9-DF30-41FE-A6FC-A3574AF66E93}" dt="2020-04-18T11:46:16.499" v="4761" actId="207"/>
          <ac:spMkLst>
            <pc:docMk/>
            <pc:sldMk cId="3217965185" sldId="265"/>
            <ac:spMk id="189" creationId="{CB887914-AC45-46E9-A454-8855CB42F7B4}"/>
          </ac:spMkLst>
        </pc:spChg>
        <pc:spChg chg="add mod">
          <ac:chgData name="Simone Vollaro" userId="38807c3dd47e1726" providerId="LiveId" clId="{F90E2FF9-DF30-41FE-A6FC-A3574AF66E93}" dt="2020-04-18T11:46:16.499" v="4761" actId="207"/>
          <ac:spMkLst>
            <pc:docMk/>
            <pc:sldMk cId="3217965185" sldId="265"/>
            <ac:spMk id="190" creationId="{581C5840-32C4-4498-AFA2-8FFEE091506E}"/>
          </ac:spMkLst>
        </pc:spChg>
        <pc:spChg chg="add mod">
          <ac:chgData name="Simone Vollaro" userId="38807c3dd47e1726" providerId="LiveId" clId="{F90E2FF9-DF30-41FE-A6FC-A3574AF66E93}" dt="2020-04-18T11:46:16.499" v="4761" actId="207"/>
          <ac:spMkLst>
            <pc:docMk/>
            <pc:sldMk cId="3217965185" sldId="265"/>
            <ac:spMk id="191" creationId="{90BEF859-AC1D-499C-BDA5-3DB27A0DF133}"/>
          </ac:spMkLst>
        </pc:spChg>
        <pc:spChg chg="add mod">
          <ac:chgData name="Simone Vollaro" userId="38807c3dd47e1726" providerId="LiveId" clId="{F90E2FF9-DF30-41FE-A6FC-A3574AF66E93}" dt="2020-04-18T11:46:16.499" v="4761" actId="207"/>
          <ac:spMkLst>
            <pc:docMk/>
            <pc:sldMk cId="3217965185" sldId="265"/>
            <ac:spMk id="192" creationId="{E46008E0-EFE8-4E66-9D5C-E93AABACD6C2}"/>
          </ac:spMkLst>
        </pc:spChg>
        <pc:spChg chg="add mod">
          <ac:chgData name="Simone Vollaro" userId="38807c3dd47e1726" providerId="LiveId" clId="{F90E2FF9-DF30-41FE-A6FC-A3574AF66E93}" dt="2020-04-18T11:46:16.499" v="4761" actId="207"/>
          <ac:spMkLst>
            <pc:docMk/>
            <pc:sldMk cId="3217965185" sldId="265"/>
            <ac:spMk id="193" creationId="{7EE64452-84BE-47C6-A2BD-A3FCC5785C8D}"/>
          </ac:spMkLst>
        </pc:spChg>
        <pc:spChg chg="add del">
          <ac:chgData name="Simone Vollaro" userId="38807c3dd47e1726" providerId="LiveId" clId="{F90E2FF9-DF30-41FE-A6FC-A3574AF66E93}" dt="2020-04-18T11:43:12.056" v="4712"/>
          <ac:spMkLst>
            <pc:docMk/>
            <pc:sldMk cId="3217965185" sldId="265"/>
            <ac:spMk id="194" creationId="{34FA6B17-CD50-4AFE-9F98-80F70CEE8130}"/>
          </ac:spMkLst>
        </pc:spChg>
        <pc:spChg chg="add mod">
          <ac:chgData name="Simone Vollaro" userId="38807c3dd47e1726" providerId="LiveId" clId="{F90E2FF9-DF30-41FE-A6FC-A3574AF66E93}" dt="2020-04-18T11:46:16.499" v="4761" actId="207"/>
          <ac:spMkLst>
            <pc:docMk/>
            <pc:sldMk cId="3217965185" sldId="265"/>
            <ac:spMk id="195" creationId="{EE618D28-EDD5-4A77-B247-3283C1ED9E27}"/>
          </ac:spMkLst>
        </pc:spChg>
        <pc:spChg chg="add mod">
          <ac:chgData name="Simone Vollaro" userId="38807c3dd47e1726" providerId="LiveId" clId="{F90E2FF9-DF30-41FE-A6FC-A3574AF66E93}" dt="2020-04-18T11:46:16.499" v="4761" actId="207"/>
          <ac:spMkLst>
            <pc:docMk/>
            <pc:sldMk cId="3217965185" sldId="265"/>
            <ac:spMk id="196" creationId="{8BE033CF-CDEB-4A82-BE48-0A14777AD8B8}"/>
          </ac:spMkLst>
        </pc:spChg>
        <pc:grpChg chg="add mod">
          <ac:chgData name="Simone Vollaro" userId="38807c3dd47e1726" providerId="LiveId" clId="{F90E2FF9-DF30-41FE-A6FC-A3574AF66E93}" dt="2020-04-17T20:16:50.004" v="3372" actId="164"/>
          <ac:grpSpMkLst>
            <pc:docMk/>
            <pc:sldMk cId="3217965185" sldId="265"/>
            <ac:grpSpMk id="29" creationId="{F0FEF787-1713-4DFC-B3FC-2AB7E5822D5B}"/>
          </ac:grpSpMkLst>
        </pc:grpChg>
        <pc:grpChg chg="add mod">
          <ac:chgData name="Simone Vollaro" userId="38807c3dd47e1726" providerId="LiveId" clId="{F90E2FF9-DF30-41FE-A6FC-A3574AF66E93}" dt="2020-04-17T20:17:08.202" v="3375" actId="164"/>
          <ac:grpSpMkLst>
            <pc:docMk/>
            <pc:sldMk cId="3217965185" sldId="265"/>
            <ac:grpSpMk id="33" creationId="{F10E7537-D2FB-45C4-B11C-DC755AC3CAE1}"/>
          </ac:grpSpMkLst>
        </pc:grpChg>
        <pc:grpChg chg="add mod">
          <ac:chgData name="Simone Vollaro" userId="38807c3dd47e1726" providerId="LiveId" clId="{F90E2FF9-DF30-41FE-A6FC-A3574AF66E93}" dt="2020-04-17T20:18:01.633" v="3380" actId="164"/>
          <ac:grpSpMkLst>
            <pc:docMk/>
            <pc:sldMk cId="3217965185" sldId="265"/>
            <ac:grpSpMk id="34" creationId="{2F8E6968-CF97-4533-9C0F-6EA5FB6CC75E}"/>
          </ac:grpSpMkLst>
        </pc:grpChg>
        <pc:grpChg chg="add mod">
          <ac:chgData name="Simone Vollaro" userId="38807c3dd47e1726" providerId="LiveId" clId="{F90E2FF9-DF30-41FE-A6FC-A3574AF66E93}" dt="2020-04-17T20:38:40.798" v="3765" actId="14100"/>
          <ac:grpSpMkLst>
            <pc:docMk/>
            <pc:sldMk cId="3217965185" sldId="265"/>
            <ac:grpSpMk id="43" creationId="{FE520266-9091-4756-85C1-55838ACD2705}"/>
          </ac:grpSpMkLst>
        </pc:grpChg>
        <pc:grpChg chg="add mod">
          <ac:chgData name="Simone Vollaro" userId="38807c3dd47e1726" providerId="LiveId" clId="{F90E2FF9-DF30-41FE-A6FC-A3574AF66E93}" dt="2020-04-17T20:23:37.203" v="3605" actId="164"/>
          <ac:grpSpMkLst>
            <pc:docMk/>
            <pc:sldMk cId="3217965185" sldId="265"/>
            <ac:grpSpMk id="44" creationId="{50A10F51-499E-430F-94E5-BCB38C2774C1}"/>
          </ac:grpSpMkLst>
        </pc:grpChg>
        <pc:grpChg chg="add mod">
          <ac:chgData name="Simone Vollaro" userId="38807c3dd47e1726" providerId="LiveId" clId="{F90E2FF9-DF30-41FE-A6FC-A3574AF66E93}" dt="2020-04-17T20:52:05.076" v="3843" actId="208"/>
          <ac:grpSpMkLst>
            <pc:docMk/>
            <pc:sldMk cId="3217965185" sldId="265"/>
            <ac:grpSpMk id="50" creationId="{1A0C399A-7C04-4C16-B3EB-A7762A0BEFC4}"/>
          </ac:grpSpMkLst>
        </pc:grpChg>
        <pc:grpChg chg="add del mod">
          <ac:chgData name="Simone Vollaro" userId="38807c3dd47e1726" providerId="LiveId" clId="{F90E2FF9-DF30-41FE-A6FC-A3574AF66E93}" dt="2020-04-18T09:56:55.422" v="4499" actId="165"/>
          <ac:grpSpMkLst>
            <pc:docMk/>
            <pc:sldMk cId="3217965185" sldId="265"/>
            <ac:grpSpMk id="54" creationId="{E230379A-52B7-43CC-878B-9901311BA567}"/>
          </ac:grpSpMkLst>
        </pc:grpChg>
        <pc:grpChg chg="add mod">
          <ac:chgData name="Simone Vollaro" userId="38807c3dd47e1726" providerId="LiveId" clId="{F90E2FF9-DF30-41FE-A6FC-A3574AF66E93}" dt="2020-04-17T20:52:05.076" v="3843" actId="208"/>
          <ac:grpSpMkLst>
            <pc:docMk/>
            <pc:sldMk cId="3217965185" sldId="265"/>
            <ac:grpSpMk id="60" creationId="{044212BA-3CE4-4432-816F-B10F080584C4}"/>
          </ac:grpSpMkLst>
        </pc:grpChg>
        <pc:grpChg chg="add mod">
          <ac:chgData name="Simone Vollaro" userId="38807c3dd47e1726" providerId="LiveId" clId="{F90E2FF9-DF30-41FE-A6FC-A3574AF66E93}" dt="2020-04-18T11:42:25.824" v="4697" actId="1076"/>
          <ac:grpSpMkLst>
            <pc:docMk/>
            <pc:sldMk cId="3217965185" sldId="265"/>
            <ac:grpSpMk id="64" creationId="{15E24D13-5ED1-4EA0-963B-28E1DC59AD8F}"/>
          </ac:grpSpMkLst>
        </pc:grpChg>
        <pc:grpChg chg="add mod">
          <ac:chgData name="Simone Vollaro" userId="38807c3dd47e1726" providerId="LiveId" clId="{F90E2FF9-DF30-41FE-A6FC-A3574AF66E93}" dt="2020-04-18T09:37:42.888" v="4226" actId="1076"/>
          <ac:grpSpMkLst>
            <pc:docMk/>
            <pc:sldMk cId="3217965185" sldId="265"/>
            <ac:grpSpMk id="68" creationId="{F2169DC2-8D04-4AAF-AC31-A481E8AE376C}"/>
          </ac:grpSpMkLst>
        </pc:grpChg>
        <pc:grpChg chg="add mod">
          <ac:chgData name="Simone Vollaro" userId="38807c3dd47e1726" providerId="LiveId" clId="{F90E2FF9-DF30-41FE-A6FC-A3574AF66E93}" dt="2020-04-17T20:52:05.076" v="3843" actId="208"/>
          <ac:grpSpMkLst>
            <pc:docMk/>
            <pc:sldMk cId="3217965185" sldId="265"/>
            <ac:grpSpMk id="72" creationId="{4A47CD66-AAFF-4743-91DD-04858BD4D1DD}"/>
          </ac:grpSpMkLst>
        </pc:grpChg>
        <pc:grpChg chg="add del mod">
          <ac:chgData name="Simone Vollaro" userId="38807c3dd47e1726" providerId="LiveId" clId="{F90E2FF9-DF30-41FE-A6FC-A3574AF66E93}" dt="2020-04-17T20:44:24.869" v="3800" actId="165"/>
          <ac:grpSpMkLst>
            <pc:docMk/>
            <pc:sldMk cId="3217965185" sldId="265"/>
            <ac:grpSpMk id="76" creationId="{341659EC-5A27-4903-B67D-2F99C1A8F9CF}"/>
          </ac:grpSpMkLst>
        </pc:grpChg>
        <pc:grpChg chg="add del mod">
          <ac:chgData name="Simone Vollaro" userId="38807c3dd47e1726" providerId="LiveId" clId="{F90E2FF9-DF30-41FE-A6FC-A3574AF66E93}" dt="2020-04-18T10:04:12.790" v="4566" actId="165"/>
          <ac:grpSpMkLst>
            <pc:docMk/>
            <pc:sldMk cId="3217965185" sldId="265"/>
            <ac:grpSpMk id="88" creationId="{A5CCE721-549B-47A4-BAB2-74B890B6A3DB}"/>
          </ac:grpSpMkLst>
        </pc:grpChg>
        <pc:grpChg chg="add mod">
          <ac:chgData name="Simone Vollaro" userId="38807c3dd47e1726" providerId="LiveId" clId="{F90E2FF9-DF30-41FE-A6FC-A3574AF66E93}" dt="2020-04-17T20:47:37.189" v="3826" actId="1076"/>
          <ac:grpSpMkLst>
            <pc:docMk/>
            <pc:sldMk cId="3217965185" sldId="265"/>
            <ac:grpSpMk id="89" creationId="{ACD81B14-E5C0-4CF3-8D53-2DBA4C3CCB77}"/>
          </ac:grpSpMkLst>
        </pc:grpChg>
        <pc:grpChg chg="add mod">
          <ac:chgData name="Simone Vollaro" userId="38807c3dd47e1726" providerId="LiveId" clId="{F90E2FF9-DF30-41FE-A6FC-A3574AF66E93}" dt="2020-04-17T20:52:05.076" v="3843" actId="208"/>
          <ac:grpSpMkLst>
            <pc:docMk/>
            <pc:sldMk cId="3217965185" sldId="265"/>
            <ac:grpSpMk id="93" creationId="{A383EBC9-487B-44D5-9B77-9C5C2558EABF}"/>
          </ac:grpSpMkLst>
        </pc:grpChg>
        <pc:grpChg chg="add mod">
          <ac:chgData name="Simone Vollaro" userId="38807c3dd47e1726" providerId="LiveId" clId="{F90E2FF9-DF30-41FE-A6FC-A3574AF66E93}" dt="2020-04-17T20:48:28.661" v="3830" actId="1076"/>
          <ac:grpSpMkLst>
            <pc:docMk/>
            <pc:sldMk cId="3217965185" sldId="265"/>
            <ac:grpSpMk id="97" creationId="{D92531E8-C393-4CAA-BD98-A13CCAC12416}"/>
          </ac:grpSpMkLst>
        </pc:grpChg>
        <pc:grpChg chg="add mod">
          <ac:chgData name="Simone Vollaro" userId="38807c3dd47e1726" providerId="LiveId" clId="{F90E2FF9-DF30-41FE-A6FC-A3574AF66E93}" dt="2020-04-18T09:35:27.745" v="4181" actId="1076"/>
          <ac:grpSpMkLst>
            <pc:docMk/>
            <pc:sldMk cId="3217965185" sldId="265"/>
            <ac:grpSpMk id="101" creationId="{CEE7D206-B5BE-4497-BC93-7E8E71FBED18}"/>
          </ac:grpSpMkLst>
        </pc:grpChg>
        <pc:grpChg chg="add mod">
          <ac:chgData name="Simone Vollaro" userId="38807c3dd47e1726" providerId="LiveId" clId="{F90E2FF9-DF30-41FE-A6FC-A3574AF66E93}" dt="2020-04-18T09:38:01.313" v="4234" actId="1076"/>
          <ac:grpSpMkLst>
            <pc:docMk/>
            <pc:sldMk cId="3217965185" sldId="265"/>
            <ac:grpSpMk id="108" creationId="{F317D2B3-38C4-4E1E-A7CD-407801B90C02}"/>
          </ac:grpSpMkLst>
        </pc:grpChg>
        <pc:graphicFrameChg chg="mod">
          <ac:chgData name="Simone Vollaro" userId="38807c3dd47e1726" providerId="LiveId" clId="{F90E2FF9-DF30-41FE-A6FC-A3574AF66E93}" dt="2020-04-18T10:10:25.966" v="4595" actId="1076"/>
          <ac:graphicFrameMkLst>
            <pc:docMk/>
            <pc:sldMk cId="3217965185" sldId="265"/>
            <ac:graphicFrameMk id="4" creationId="{25A2F63B-67AC-4FFC-81BF-5325FFDD6BB6}"/>
          </ac:graphicFrameMkLst>
        </pc:graphicFrameChg>
        <pc:graphicFrameChg chg="mod">
          <ac:chgData name="Simone Vollaro" userId="38807c3dd47e1726" providerId="LiveId" clId="{F90E2FF9-DF30-41FE-A6FC-A3574AF66E93}" dt="2020-04-17T20:36:50.116" v="3759" actId="339"/>
          <ac:graphicFrameMkLst>
            <pc:docMk/>
            <pc:sldMk cId="3217965185" sldId="265"/>
            <ac:graphicFrameMk id="9" creationId="{B7C99C85-B12E-4458-811F-966C9286034C}"/>
          </ac:graphicFrameMkLst>
        </pc:graphicFrameChg>
        <pc:graphicFrameChg chg="mod">
          <ac:chgData name="Simone Vollaro" userId="38807c3dd47e1726" providerId="LiveId" clId="{F90E2FF9-DF30-41FE-A6FC-A3574AF66E93}" dt="2020-04-17T20:36:50.116" v="3759" actId="339"/>
          <ac:graphicFrameMkLst>
            <pc:docMk/>
            <pc:sldMk cId="3217965185" sldId="265"/>
            <ac:graphicFrameMk id="13" creationId="{7073137E-0998-441C-B381-BCD185721BB3}"/>
          </ac:graphicFrameMkLst>
        </pc:graphicFrameChg>
        <pc:graphicFrameChg chg="mod">
          <ac:chgData name="Simone Vollaro" userId="38807c3dd47e1726" providerId="LiveId" clId="{F90E2FF9-DF30-41FE-A6FC-A3574AF66E93}" dt="2020-04-17T20:36:50.116" v="3759" actId="339"/>
          <ac:graphicFrameMkLst>
            <pc:docMk/>
            <pc:sldMk cId="3217965185" sldId="265"/>
            <ac:graphicFrameMk id="14" creationId="{75EEC640-6A05-4767-BF6A-C38A4FE7FC2A}"/>
          </ac:graphicFrameMkLst>
        </pc:graphicFrameChg>
        <pc:graphicFrameChg chg="mod">
          <ac:chgData name="Simone Vollaro" userId="38807c3dd47e1726" providerId="LiveId" clId="{F90E2FF9-DF30-41FE-A6FC-A3574AF66E93}" dt="2020-04-17T20:52:05.076" v="3843" actId="208"/>
          <ac:graphicFrameMkLst>
            <pc:docMk/>
            <pc:sldMk cId="3217965185" sldId="265"/>
            <ac:graphicFrameMk id="15" creationId="{5EAFE01C-0348-40FC-A601-F2BAD9804455}"/>
          </ac:graphicFrameMkLst>
        </pc:graphicFrameChg>
        <pc:graphicFrameChg chg="mod">
          <ac:chgData name="Simone Vollaro" userId="38807c3dd47e1726" providerId="LiveId" clId="{F90E2FF9-DF30-41FE-A6FC-A3574AF66E93}" dt="2020-04-17T20:36:50.116" v="3759" actId="339"/>
          <ac:graphicFrameMkLst>
            <pc:docMk/>
            <pc:sldMk cId="3217965185" sldId="265"/>
            <ac:graphicFrameMk id="16" creationId="{917C2651-3E7A-42AA-B3CD-C062370AD218}"/>
          </ac:graphicFrameMkLst>
        </pc:graphicFrameChg>
        <pc:graphicFrameChg chg="mod">
          <ac:chgData name="Simone Vollaro" userId="38807c3dd47e1726" providerId="LiveId" clId="{F90E2FF9-DF30-41FE-A6FC-A3574AF66E93}" dt="2020-04-18T09:55:34.233" v="4491" actId="1076"/>
          <ac:graphicFrameMkLst>
            <pc:docMk/>
            <pc:sldMk cId="3217965185" sldId="265"/>
            <ac:graphicFrameMk id="18" creationId="{A4E41487-974D-4F47-865B-CE07893C5F74}"/>
          </ac:graphicFrameMkLst>
        </pc:graphicFrameChg>
        <pc:graphicFrameChg chg="mod">
          <ac:chgData name="Simone Vollaro" userId="38807c3dd47e1726" providerId="LiveId" clId="{F90E2FF9-DF30-41FE-A6FC-A3574AF66E93}" dt="2020-04-17T20:36:50.116" v="3759" actId="339"/>
          <ac:graphicFrameMkLst>
            <pc:docMk/>
            <pc:sldMk cId="3217965185" sldId="265"/>
            <ac:graphicFrameMk id="19" creationId="{81A026F2-081B-4E8B-9A79-106CAFA83EED}"/>
          </ac:graphicFrameMkLst>
        </pc:graphicFrameChg>
        <pc:graphicFrameChg chg="mod">
          <ac:chgData name="Simone Vollaro" userId="38807c3dd47e1726" providerId="LiveId" clId="{F90E2FF9-DF30-41FE-A6FC-A3574AF66E93}" dt="2020-04-18T11:28:43.980" v="4627" actId="1076"/>
          <ac:graphicFrameMkLst>
            <pc:docMk/>
            <pc:sldMk cId="3217965185" sldId="265"/>
            <ac:graphicFrameMk id="20" creationId="{E39674B6-9B32-4B03-A86E-5B3C451F072D}"/>
          </ac:graphicFrameMkLst>
        </pc:graphicFrameChg>
        <pc:graphicFrameChg chg="mod">
          <ac:chgData name="Simone Vollaro" userId="38807c3dd47e1726" providerId="LiveId" clId="{F90E2FF9-DF30-41FE-A6FC-A3574AF66E93}" dt="2020-04-17T20:36:50.116" v="3759" actId="339"/>
          <ac:graphicFrameMkLst>
            <pc:docMk/>
            <pc:sldMk cId="3217965185" sldId="265"/>
            <ac:graphicFrameMk id="21" creationId="{039269D7-CCBC-4AD3-A8F5-404FA5A60892}"/>
          </ac:graphicFrameMkLst>
        </pc:graphicFrameChg>
        <pc:graphicFrameChg chg="mod">
          <ac:chgData name="Simone Vollaro" userId="38807c3dd47e1726" providerId="LiveId" clId="{F90E2FF9-DF30-41FE-A6FC-A3574AF66E93}" dt="2020-04-17T20:36:50.116" v="3759" actId="339"/>
          <ac:graphicFrameMkLst>
            <pc:docMk/>
            <pc:sldMk cId="3217965185" sldId="265"/>
            <ac:graphicFrameMk id="24" creationId="{FDE5F790-07CF-4D45-A36F-4D1F814673B7}"/>
          </ac:graphicFrameMkLst>
        </pc:graphicFrameChg>
        <pc:picChg chg="mod">
          <ac:chgData name="Simone Vollaro" userId="38807c3dd47e1726" providerId="LiveId" clId="{F90E2FF9-DF30-41FE-A6FC-A3574AF66E93}" dt="2020-04-18T11:29:40.462" v="4637" actId="1076"/>
          <ac:picMkLst>
            <pc:docMk/>
            <pc:sldMk cId="3217965185" sldId="265"/>
            <ac:picMk id="7" creationId="{1CDD822C-4819-483A-B5F0-E393253538AF}"/>
          </ac:picMkLst>
        </pc:picChg>
        <pc:cxnChg chg="add mod">
          <ac:chgData name="Simone Vollaro" userId="38807c3dd47e1726" providerId="LiveId" clId="{F90E2FF9-DF30-41FE-A6FC-A3574AF66E93}" dt="2020-04-18T11:27:58.198" v="4617" actId="208"/>
          <ac:cxnSpMkLst>
            <pc:docMk/>
            <pc:sldMk cId="3217965185" sldId="265"/>
            <ac:cxnSpMk id="5" creationId="{310AE0F3-0181-44D2-A1A7-1124F26FAED9}"/>
          </ac:cxnSpMkLst>
        </pc:cxnChg>
        <pc:cxnChg chg="add del mod">
          <ac:chgData name="Simone Vollaro" userId="38807c3dd47e1726" providerId="LiveId" clId="{F90E2FF9-DF30-41FE-A6FC-A3574AF66E93}" dt="2020-04-17T20:18:30.188" v="3389" actId="478"/>
          <ac:cxnSpMkLst>
            <pc:docMk/>
            <pc:sldMk cId="3217965185" sldId="265"/>
            <ac:cxnSpMk id="5" creationId="{F195132B-22FB-4A60-A7FC-F8DEECF7AF9B}"/>
          </ac:cxnSpMkLst>
        </pc:cxnChg>
        <pc:cxnChg chg="mod">
          <ac:chgData name="Simone Vollaro" userId="38807c3dd47e1726" providerId="LiveId" clId="{F90E2FF9-DF30-41FE-A6FC-A3574AF66E93}" dt="2020-04-17T20:41:23.908" v="3782" actId="1076"/>
          <ac:cxnSpMkLst>
            <pc:docMk/>
            <pc:sldMk cId="3217965185" sldId="265"/>
            <ac:cxnSpMk id="23" creationId="{56BC3975-AEB7-4E20-A03A-13894A92B092}"/>
          </ac:cxnSpMkLst>
        </pc:cxnChg>
        <pc:cxnChg chg="mod">
          <ac:chgData name="Simone Vollaro" userId="38807c3dd47e1726" providerId="LiveId" clId="{F90E2FF9-DF30-41FE-A6FC-A3574AF66E93}" dt="2020-04-17T20:23:37.203" v="3605" actId="164"/>
          <ac:cxnSpMkLst>
            <pc:docMk/>
            <pc:sldMk cId="3217965185" sldId="265"/>
            <ac:cxnSpMk id="26" creationId="{562B2C85-CBD3-4121-B3E6-46EDB70EC8D6}"/>
          </ac:cxnSpMkLst>
        </pc:cxnChg>
        <pc:cxnChg chg="add del">
          <ac:chgData name="Simone Vollaro" userId="38807c3dd47e1726" providerId="LiveId" clId="{F90E2FF9-DF30-41FE-A6FC-A3574AF66E93}" dt="2020-04-18T10:01:46.883" v="4536" actId="478"/>
          <ac:cxnSpMkLst>
            <pc:docMk/>
            <pc:sldMk cId="3217965185" sldId="265"/>
            <ac:cxnSpMk id="27" creationId="{1542E882-FC95-4783-AA74-0D640C25F7FD}"/>
          </ac:cxnSpMkLst>
        </pc:cxnChg>
        <pc:cxnChg chg="add mod">
          <ac:chgData name="Simone Vollaro" userId="38807c3dd47e1726" providerId="LiveId" clId="{F90E2FF9-DF30-41FE-A6FC-A3574AF66E93}" dt="2020-04-18T11:34:55.826" v="4654" actId="208"/>
          <ac:cxnSpMkLst>
            <pc:docMk/>
            <pc:sldMk cId="3217965185" sldId="265"/>
            <ac:cxnSpMk id="28" creationId="{3C4B8761-260A-4A7B-84C3-A7F4CEE95722}"/>
          </ac:cxnSpMkLst>
        </pc:cxnChg>
        <pc:cxnChg chg="add mod">
          <ac:chgData name="Simone Vollaro" userId="38807c3dd47e1726" providerId="LiveId" clId="{F90E2FF9-DF30-41FE-A6FC-A3574AF66E93}" dt="2020-04-18T11:34:55.826" v="4654" actId="208"/>
          <ac:cxnSpMkLst>
            <pc:docMk/>
            <pc:sldMk cId="3217965185" sldId="265"/>
            <ac:cxnSpMk id="30" creationId="{A9450728-CC9E-44C1-97EB-6487E1583A56}"/>
          </ac:cxnSpMkLst>
        </pc:cxnChg>
        <pc:cxnChg chg="mod">
          <ac:chgData name="Simone Vollaro" userId="38807c3dd47e1726" providerId="LiveId" clId="{F90E2FF9-DF30-41FE-A6FC-A3574AF66E93}" dt="2020-04-17T20:23:37.203" v="3605" actId="164"/>
          <ac:cxnSpMkLst>
            <pc:docMk/>
            <pc:sldMk cId="3217965185" sldId="265"/>
            <ac:cxnSpMk id="31" creationId="{E94B7E6B-23EB-46D4-9685-4A0C15847670}"/>
          </ac:cxnSpMkLst>
        </pc:cxnChg>
        <pc:cxnChg chg="mod">
          <ac:chgData name="Simone Vollaro" userId="38807c3dd47e1726" providerId="LiveId" clId="{F90E2FF9-DF30-41FE-A6FC-A3574AF66E93}" dt="2020-04-17T20:23:37.203" v="3605" actId="164"/>
          <ac:cxnSpMkLst>
            <pc:docMk/>
            <pc:sldMk cId="3217965185" sldId="265"/>
            <ac:cxnSpMk id="35" creationId="{7D87461D-37D2-4AB9-A861-BC81B8CC96DF}"/>
          </ac:cxnSpMkLst>
        </pc:cxnChg>
        <pc:cxnChg chg="mod">
          <ac:chgData name="Simone Vollaro" userId="38807c3dd47e1726" providerId="LiveId" clId="{F90E2FF9-DF30-41FE-A6FC-A3574AF66E93}" dt="2020-04-17T20:23:37.203" v="3605" actId="164"/>
          <ac:cxnSpMkLst>
            <pc:docMk/>
            <pc:sldMk cId="3217965185" sldId="265"/>
            <ac:cxnSpMk id="40" creationId="{3DBB148C-E05C-4DFB-8B01-F64EB0AD0B59}"/>
          </ac:cxnSpMkLst>
        </pc:cxnChg>
        <pc:cxnChg chg="mod">
          <ac:chgData name="Simone Vollaro" userId="38807c3dd47e1726" providerId="LiveId" clId="{F90E2FF9-DF30-41FE-A6FC-A3574AF66E93}" dt="2020-04-17T20:23:37.203" v="3605" actId="164"/>
          <ac:cxnSpMkLst>
            <pc:docMk/>
            <pc:sldMk cId="3217965185" sldId="265"/>
            <ac:cxnSpMk id="42" creationId="{6B07D650-7053-4F7D-BB09-702585902C4B}"/>
          </ac:cxnSpMkLst>
        </pc:cxnChg>
        <pc:cxnChg chg="mod">
          <ac:chgData name="Simone Vollaro" userId="38807c3dd47e1726" providerId="LiveId" clId="{F90E2FF9-DF30-41FE-A6FC-A3574AF66E93}" dt="2020-04-17T20:23:37.203" v="3605" actId="164"/>
          <ac:cxnSpMkLst>
            <pc:docMk/>
            <pc:sldMk cId="3217965185" sldId="265"/>
            <ac:cxnSpMk id="45" creationId="{57EB95CD-4EC7-451C-B8C9-EA00C7BBE81E}"/>
          </ac:cxnSpMkLst>
        </pc:cxnChg>
        <pc:cxnChg chg="add mod">
          <ac:chgData name="Simone Vollaro" userId="38807c3dd47e1726" providerId="LiveId" clId="{F90E2FF9-DF30-41FE-A6FC-A3574AF66E93}" dt="2020-04-18T11:34:55.826" v="4654" actId="208"/>
          <ac:cxnSpMkLst>
            <pc:docMk/>
            <pc:sldMk cId="3217965185" sldId="265"/>
            <ac:cxnSpMk id="46" creationId="{606F3938-4B2C-4750-ACD7-25B24A25A484}"/>
          </ac:cxnSpMkLst>
        </pc:cxnChg>
        <pc:cxnChg chg="mod">
          <ac:chgData name="Simone Vollaro" userId="38807c3dd47e1726" providerId="LiveId" clId="{F90E2FF9-DF30-41FE-A6FC-A3574AF66E93}" dt="2020-04-17T20:23:37.203" v="3605" actId="164"/>
          <ac:cxnSpMkLst>
            <pc:docMk/>
            <pc:sldMk cId="3217965185" sldId="265"/>
            <ac:cxnSpMk id="49" creationId="{D0A4D903-049F-4889-9032-EA6B80E7BEB3}"/>
          </ac:cxnSpMkLst>
        </pc:cxnChg>
        <pc:cxnChg chg="mod">
          <ac:chgData name="Simone Vollaro" userId="38807c3dd47e1726" providerId="LiveId" clId="{F90E2FF9-DF30-41FE-A6FC-A3574AF66E93}" dt="2020-04-17T20:52:57.449" v="3847" actId="208"/>
          <ac:cxnSpMkLst>
            <pc:docMk/>
            <pc:sldMk cId="3217965185" sldId="265"/>
            <ac:cxnSpMk id="51" creationId="{B72FDF9F-DAE6-4B16-8779-8A862217A918}"/>
          </ac:cxnSpMkLst>
        </pc:cxnChg>
        <pc:cxnChg chg="mod">
          <ac:chgData name="Simone Vollaro" userId="38807c3dd47e1726" providerId="LiveId" clId="{F90E2FF9-DF30-41FE-A6FC-A3574AF66E93}" dt="2020-04-17T20:52:57.449" v="3847" actId="208"/>
          <ac:cxnSpMkLst>
            <pc:docMk/>
            <pc:sldMk cId="3217965185" sldId="265"/>
            <ac:cxnSpMk id="52" creationId="{174ECC7C-3781-47F8-BE65-7FD476B0F974}"/>
          </ac:cxnSpMkLst>
        </pc:cxnChg>
        <pc:cxnChg chg="mod">
          <ac:chgData name="Simone Vollaro" userId="38807c3dd47e1726" providerId="LiveId" clId="{F90E2FF9-DF30-41FE-A6FC-A3574AF66E93}" dt="2020-04-17T20:52:57.449" v="3847" actId="208"/>
          <ac:cxnSpMkLst>
            <pc:docMk/>
            <pc:sldMk cId="3217965185" sldId="265"/>
            <ac:cxnSpMk id="53" creationId="{CA379030-28EF-4767-94AB-8BDFF7AFF26A}"/>
          </ac:cxnSpMkLst>
        </pc:cxnChg>
        <pc:cxnChg chg="mod ord topLvl">
          <ac:chgData name="Simone Vollaro" userId="38807c3dd47e1726" providerId="LiveId" clId="{F90E2FF9-DF30-41FE-A6FC-A3574AF66E93}" dt="2020-04-18T11:34:55.826" v="4654" actId="208"/>
          <ac:cxnSpMkLst>
            <pc:docMk/>
            <pc:sldMk cId="3217965185" sldId="265"/>
            <ac:cxnSpMk id="55" creationId="{10433D67-3CA5-4469-83F2-9F4321FF7DE8}"/>
          </ac:cxnSpMkLst>
        </pc:cxnChg>
        <pc:cxnChg chg="mod topLvl">
          <ac:chgData name="Simone Vollaro" userId="38807c3dd47e1726" providerId="LiveId" clId="{F90E2FF9-DF30-41FE-A6FC-A3574AF66E93}" dt="2020-04-18T11:34:55.826" v="4654" actId="208"/>
          <ac:cxnSpMkLst>
            <pc:docMk/>
            <pc:sldMk cId="3217965185" sldId="265"/>
            <ac:cxnSpMk id="56" creationId="{F78D5367-4563-4E05-9917-6EA2E508AB29}"/>
          </ac:cxnSpMkLst>
        </pc:cxnChg>
        <pc:cxnChg chg="mod topLvl">
          <ac:chgData name="Simone Vollaro" userId="38807c3dd47e1726" providerId="LiveId" clId="{F90E2FF9-DF30-41FE-A6FC-A3574AF66E93}" dt="2020-04-18T11:34:55.826" v="4654" actId="208"/>
          <ac:cxnSpMkLst>
            <pc:docMk/>
            <pc:sldMk cId="3217965185" sldId="265"/>
            <ac:cxnSpMk id="58" creationId="{C16D8D98-D8C0-4BB2-BFBE-BC4372B378BB}"/>
          </ac:cxnSpMkLst>
        </pc:cxnChg>
        <pc:cxnChg chg="mod">
          <ac:chgData name="Simone Vollaro" userId="38807c3dd47e1726" providerId="LiveId" clId="{F90E2FF9-DF30-41FE-A6FC-A3574AF66E93}" dt="2020-04-17T20:52:57.449" v="3847" actId="208"/>
          <ac:cxnSpMkLst>
            <pc:docMk/>
            <pc:sldMk cId="3217965185" sldId="265"/>
            <ac:cxnSpMk id="61" creationId="{32CBFD70-35ED-4D85-8EAB-66A2D1D54A24}"/>
          </ac:cxnSpMkLst>
        </pc:cxnChg>
        <pc:cxnChg chg="mod">
          <ac:chgData name="Simone Vollaro" userId="38807c3dd47e1726" providerId="LiveId" clId="{F90E2FF9-DF30-41FE-A6FC-A3574AF66E93}" dt="2020-04-17T20:52:57.449" v="3847" actId="208"/>
          <ac:cxnSpMkLst>
            <pc:docMk/>
            <pc:sldMk cId="3217965185" sldId="265"/>
            <ac:cxnSpMk id="62" creationId="{EDFAE19F-DF62-477B-BB5B-91E9718BF69A}"/>
          </ac:cxnSpMkLst>
        </pc:cxnChg>
        <pc:cxnChg chg="mod">
          <ac:chgData name="Simone Vollaro" userId="38807c3dd47e1726" providerId="LiveId" clId="{F90E2FF9-DF30-41FE-A6FC-A3574AF66E93}" dt="2020-04-17T20:52:57.449" v="3847" actId="208"/>
          <ac:cxnSpMkLst>
            <pc:docMk/>
            <pc:sldMk cId="3217965185" sldId="265"/>
            <ac:cxnSpMk id="63" creationId="{2080150A-C8B8-449C-B718-D3AC4E2AA901}"/>
          </ac:cxnSpMkLst>
        </pc:cxnChg>
        <pc:cxnChg chg="mod">
          <ac:chgData name="Simone Vollaro" userId="38807c3dd47e1726" providerId="LiveId" clId="{F90E2FF9-DF30-41FE-A6FC-A3574AF66E93}" dt="2020-04-17T20:52:57.449" v="3847" actId="208"/>
          <ac:cxnSpMkLst>
            <pc:docMk/>
            <pc:sldMk cId="3217965185" sldId="265"/>
            <ac:cxnSpMk id="65" creationId="{59BC8456-CE66-40EE-A4DB-FF42E5B1BA25}"/>
          </ac:cxnSpMkLst>
        </pc:cxnChg>
        <pc:cxnChg chg="mod">
          <ac:chgData name="Simone Vollaro" userId="38807c3dd47e1726" providerId="LiveId" clId="{F90E2FF9-DF30-41FE-A6FC-A3574AF66E93}" dt="2020-04-17T20:52:57.449" v="3847" actId="208"/>
          <ac:cxnSpMkLst>
            <pc:docMk/>
            <pc:sldMk cId="3217965185" sldId="265"/>
            <ac:cxnSpMk id="66" creationId="{A1C08B28-224D-43FA-9846-6B949F8D213D}"/>
          </ac:cxnSpMkLst>
        </pc:cxnChg>
        <pc:cxnChg chg="mod">
          <ac:chgData name="Simone Vollaro" userId="38807c3dd47e1726" providerId="LiveId" clId="{F90E2FF9-DF30-41FE-A6FC-A3574AF66E93}" dt="2020-04-17T20:52:57.449" v="3847" actId="208"/>
          <ac:cxnSpMkLst>
            <pc:docMk/>
            <pc:sldMk cId="3217965185" sldId="265"/>
            <ac:cxnSpMk id="67" creationId="{EACDA5B4-5906-4165-A567-0D8BC3EA73B8}"/>
          </ac:cxnSpMkLst>
        </pc:cxnChg>
        <pc:cxnChg chg="mod">
          <ac:chgData name="Simone Vollaro" userId="38807c3dd47e1726" providerId="LiveId" clId="{F90E2FF9-DF30-41FE-A6FC-A3574AF66E93}" dt="2020-04-17T20:52:57.449" v="3847" actId="208"/>
          <ac:cxnSpMkLst>
            <pc:docMk/>
            <pc:sldMk cId="3217965185" sldId="265"/>
            <ac:cxnSpMk id="69" creationId="{1E467054-5693-4DA2-AD9C-498420543A60}"/>
          </ac:cxnSpMkLst>
        </pc:cxnChg>
        <pc:cxnChg chg="mod">
          <ac:chgData name="Simone Vollaro" userId="38807c3dd47e1726" providerId="LiveId" clId="{F90E2FF9-DF30-41FE-A6FC-A3574AF66E93}" dt="2020-04-17T20:52:57.449" v="3847" actId="208"/>
          <ac:cxnSpMkLst>
            <pc:docMk/>
            <pc:sldMk cId="3217965185" sldId="265"/>
            <ac:cxnSpMk id="70" creationId="{FC1DC267-CC2D-45F5-8527-081A0780280D}"/>
          </ac:cxnSpMkLst>
        </pc:cxnChg>
        <pc:cxnChg chg="mod">
          <ac:chgData name="Simone Vollaro" userId="38807c3dd47e1726" providerId="LiveId" clId="{F90E2FF9-DF30-41FE-A6FC-A3574AF66E93}" dt="2020-04-17T20:52:57.449" v="3847" actId="208"/>
          <ac:cxnSpMkLst>
            <pc:docMk/>
            <pc:sldMk cId="3217965185" sldId="265"/>
            <ac:cxnSpMk id="71" creationId="{F68A31D3-2911-4004-B511-696EF15546D1}"/>
          </ac:cxnSpMkLst>
        </pc:cxnChg>
        <pc:cxnChg chg="mod">
          <ac:chgData name="Simone Vollaro" userId="38807c3dd47e1726" providerId="LiveId" clId="{F90E2FF9-DF30-41FE-A6FC-A3574AF66E93}" dt="2020-04-18T09:35:45.349" v="4184" actId="208"/>
          <ac:cxnSpMkLst>
            <pc:docMk/>
            <pc:sldMk cId="3217965185" sldId="265"/>
            <ac:cxnSpMk id="73" creationId="{C25CF740-5DB4-48A8-9266-59A3E0A6AA7A}"/>
          </ac:cxnSpMkLst>
        </pc:cxnChg>
        <pc:cxnChg chg="mod">
          <ac:chgData name="Simone Vollaro" userId="38807c3dd47e1726" providerId="LiveId" clId="{F90E2FF9-DF30-41FE-A6FC-A3574AF66E93}" dt="2020-04-18T09:35:45.349" v="4184" actId="208"/>
          <ac:cxnSpMkLst>
            <pc:docMk/>
            <pc:sldMk cId="3217965185" sldId="265"/>
            <ac:cxnSpMk id="74" creationId="{BE2E89E3-FBF0-413A-BF7A-67DA0337BD75}"/>
          </ac:cxnSpMkLst>
        </pc:cxnChg>
        <pc:cxnChg chg="mod">
          <ac:chgData name="Simone Vollaro" userId="38807c3dd47e1726" providerId="LiveId" clId="{F90E2FF9-DF30-41FE-A6FC-A3574AF66E93}" dt="2020-04-18T09:35:45.349" v="4184" actId="208"/>
          <ac:cxnSpMkLst>
            <pc:docMk/>
            <pc:sldMk cId="3217965185" sldId="265"/>
            <ac:cxnSpMk id="75" creationId="{7C7EE2D4-32BF-43A3-8A07-9E82F3BD7B2C}"/>
          </ac:cxnSpMkLst>
        </pc:cxnChg>
        <pc:cxnChg chg="mod topLvl">
          <ac:chgData name="Simone Vollaro" userId="38807c3dd47e1726" providerId="LiveId" clId="{F90E2FF9-DF30-41FE-A6FC-A3574AF66E93}" dt="2020-04-18T11:34:55.826" v="4654" actId="208"/>
          <ac:cxnSpMkLst>
            <pc:docMk/>
            <pc:sldMk cId="3217965185" sldId="265"/>
            <ac:cxnSpMk id="77" creationId="{2BD11876-FCE0-41A3-9791-21DD9C2E7CE3}"/>
          </ac:cxnSpMkLst>
        </pc:cxnChg>
        <pc:cxnChg chg="del mod topLvl">
          <ac:chgData name="Simone Vollaro" userId="38807c3dd47e1726" providerId="LiveId" clId="{F90E2FF9-DF30-41FE-A6FC-A3574AF66E93}" dt="2020-04-17T20:45:26.366" v="3810" actId="478"/>
          <ac:cxnSpMkLst>
            <pc:docMk/>
            <pc:sldMk cId="3217965185" sldId="265"/>
            <ac:cxnSpMk id="78" creationId="{ACB79FF4-A3BD-4FAE-A4B7-B3730FE9BE71}"/>
          </ac:cxnSpMkLst>
        </pc:cxnChg>
        <pc:cxnChg chg="mod topLvl">
          <ac:chgData name="Simone Vollaro" userId="38807c3dd47e1726" providerId="LiveId" clId="{F90E2FF9-DF30-41FE-A6FC-A3574AF66E93}" dt="2020-04-18T11:34:55.826" v="4654" actId="208"/>
          <ac:cxnSpMkLst>
            <pc:docMk/>
            <pc:sldMk cId="3217965185" sldId="265"/>
            <ac:cxnSpMk id="79" creationId="{8BB5BC47-AA45-4F1D-9E89-BEDE9745DF8F}"/>
          </ac:cxnSpMkLst>
        </pc:cxnChg>
        <pc:cxnChg chg="add del mod">
          <ac:chgData name="Simone Vollaro" userId="38807c3dd47e1726" providerId="LiveId" clId="{F90E2FF9-DF30-41FE-A6FC-A3574AF66E93}" dt="2020-04-17T20:46:15.260" v="3814" actId="478"/>
          <ac:cxnSpMkLst>
            <pc:docMk/>
            <pc:sldMk cId="3217965185" sldId="265"/>
            <ac:cxnSpMk id="83" creationId="{348AF6E9-E4BA-4587-BDEC-2C5FE9F89902}"/>
          </ac:cxnSpMkLst>
        </pc:cxnChg>
        <pc:cxnChg chg="add mod ord topLvl">
          <ac:chgData name="Simone Vollaro" userId="38807c3dd47e1726" providerId="LiveId" clId="{F90E2FF9-DF30-41FE-A6FC-A3574AF66E93}" dt="2020-04-18T11:34:55.826" v="4654" actId="208"/>
          <ac:cxnSpMkLst>
            <pc:docMk/>
            <pc:sldMk cId="3217965185" sldId="265"/>
            <ac:cxnSpMk id="86" creationId="{D09F3A7A-24EA-409E-8CB5-546AA77F84F0}"/>
          </ac:cxnSpMkLst>
        </pc:cxnChg>
        <pc:cxnChg chg="mod">
          <ac:chgData name="Simone Vollaro" userId="38807c3dd47e1726" providerId="LiveId" clId="{F90E2FF9-DF30-41FE-A6FC-A3574AF66E93}" dt="2020-04-17T20:52:57.449" v="3847" actId="208"/>
          <ac:cxnSpMkLst>
            <pc:docMk/>
            <pc:sldMk cId="3217965185" sldId="265"/>
            <ac:cxnSpMk id="90" creationId="{EF786DFF-B953-4EC1-BE25-532D7F04DB85}"/>
          </ac:cxnSpMkLst>
        </pc:cxnChg>
        <pc:cxnChg chg="mod">
          <ac:chgData name="Simone Vollaro" userId="38807c3dd47e1726" providerId="LiveId" clId="{F90E2FF9-DF30-41FE-A6FC-A3574AF66E93}" dt="2020-04-17T20:52:57.449" v="3847" actId="208"/>
          <ac:cxnSpMkLst>
            <pc:docMk/>
            <pc:sldMk cId="3217965185" sldId="265"/>
            <ac:cxnSpMk id="91" creationId="{ACF37DA1-A90A-42F2-A1AC-69F93159071D}"/>
          </ac:cxnSpMkLst>
        </pc:cxnChg>
        <pc:cxnChg chg="mod">
          <ac:chgData name="Simone Vollaro" userId="38807c3dd47e1726" providerId="LiveId" clId="{F90E2FF9-DF30-41FE-A6FC-A3574AF66E93}" dt="2020-04-17T20:52:57.449" v="3847" actId="208"/>
          <ac:cxnSpMkLst>
            <pc:docMk/>
            <pc:sldMk cId="3217965185" sldId="265"/>
            <ac:cxnSpMk id="92" creationId="{C6F6D2B8-DD14-4651-AC5E-0F6355EF005E}"/>
          </ac:cxnSpMkLst>
        </pc:cxnChg>
        <pc:cxnChg chg="mod">
          <ac:chgData name="Simone Vollaro" userId="38807c3dd47e1726" providerId="LiveId" clId="{F90E2FF9-DF30-41FE-A6FC-A3574AF66E93}" dt="2020-04-18T11:34:55.826" v="4654" actId="208"/>
          <ac:cxnSpMkLst>
            <pc:docMk/>
            <pc:sldMk cId="3217965185" sldId="265"/>
            <ac:cxnSpMk id="94" creationId="{291B01C5-D243-491F-9203-F8C8DC592B18}"/>
          </ac:cxnSpMkLst>
        </pc:cxnChg>
        <pc:cxnChg chg="mod">
          <ac:chgData name="Simone Vollaro" userId="38807c3dd47e1726" providerId="LiveId" clId="{F90E2FF9-DF30-41FE-A6FC-A3574AF66E93}" dt="2020-04-18T11:34:55.826" v="4654" actId="208"/>
          <ac:cxnSpMkLst>
            <pc:docMk/>
            <pc:sldMk cId="3217965185" sldId="265"/>
            <ac:cxnSpMk id="95" creationId="{AB376B89-400E-4C74-9D3F-60E60594A67C}"/>
          </ac:cxnSpMkLst>
        </pc:cxnChg>
        <pc:cxnChg chg="mod">
          <ac:chgData name="Simone Vollaro" userId="38807c3dd47e1726" providerId="LiveId" clId="{F90E2FF9-DF30-41FE-A6FC-A3574AF66E93}" dt="2020-04-18T11:34:55.826" v="4654" actId="208"/>
          <ac:cxnSpMkLst>
            <pc:docMk/>
            <pc:sldMk cId="3217965185" sldId="265"/>
            <ac:cxnSpMk id="96" creationId="{69E71414-D6F1-45BE-95D5-3C903EACC951}"/>
          </ac:cxnSpMkLst>
        </pc:cxnChg>
        <pc:cxnChg chg="mod">
          <ac:chgData name="Simone Vollaro" userId="38807c3dd47e1726" providerId="LiveId" clId="{F90E2FF9-DF30-41FE-A6FC-A3574AF66E93}" dt="2020-04-17T20:52:57.449" v="3847" actId="208"/>
          <ac:cxnSpMkLst>
            <pc:docMk/>
            <pc:sldMk cId="3217965185" sldId="265"/>
            <ac:cxnSpMk id="98" creationId="{D2017B90-565C-4A5A-8A62-780FD448CE33}"/>
          </ac:cxnSpMkLst>
        </pc:cxnChg>
        <pc:cxnChg chg="mod">
          <ac:chgData name="Simone Vollaro" userId="38807c3dd47e1726" providerId="LiveId" clId="{F90E2FF9-DF30-41FE-A6FC-A3574AF66E93}" dt="2020-04-17T20:52:57.449" v="3847" actId="208"/>
          <ac:cxnSpMkLst>
            <pc:docMk/>
            <pc:sldMk cId="3217965185" sldId="265"/>
            <ac:cxnSpMk id="99" creationId="{BF3429C5-462D-48B9-8466-8000C37C501A}"/>
          </ac:cxnSpMkLst>
        </pc:cxnChg>
        <pc:cxnChg chg="mod">
          <ac:chgData name="Simone Vollaro" userId="38807c3dd47e1726" providerId="LiveId" clId="{F90E2FF9-DF30-41FE-A6FC-A3574AF66E93}" dt="2020-04-17T20:52:57.449" v="3847" actId="208"/>
          <ac:cxnSpMkLst>
            <pc:docMk/>
            <pc:sldMk cId="3217965185" sldId="265"/>
            <ac:cxnSpMk id="100" creationId="{FF3ED5B9-2FE8-446E-B411-98147AF9205E}"/>
          </ac:cxnSpMkLst>
        </pc:cxnChg>
        <pc:cxnChg chg="mod">
          <ac:chgData name="Simone Vollaro" userId="38807c3dd47e1726" providerId="LiveId" clId="{F90E2FF9-DF30-41FE-A6FC-A3574AF66E93}" dt="2020-04-18T11:34:55.826" v="4654" actId="208"/>
          <ac:cxnSpMkLst>
            <pc:docMk/>
            <pc:sldMk cId="3217965185" sldId="265"/>
            <ac:cxnSpMk id="102" creationId="{ADD4BFD1-DC01-4E74-9A68-3F902D3B78F3}"/>
          </ac:cxnSpMkLst>
        </pc:cxnChg>
        <pc:cxnChg chg="mod">
          <ac:chgData name="Simone Vollaro" userId="38807c3dd47e1726" providerId="LiveId" clId="{F90E2FF9-DF30-41FE-A6FC-A3574AF66E93}" dt="2020-04-18T11:34:55.826" v="4654" actId="208"/>
          <ac:cxnSpMkLst>
            <pc:docMk/>
            <pc:sldMk cId="3217965185" sldId="265"/>
            <ac:cxnSpMk id="103" creationId="{7152B068-A548-45BE-8F99-3BA6B8180C5B}"/>
          </ac:cxnSpMkLst>
        </pc:cxnChg>
        <pc:cxnChg chg="mod">
          <ac:chgData name="Simone Vollaro" userId="38807c3dd47e1726" providerId="LiveId" clId="{F90E2FF9-DF30-41FE-A6FC-A3574AF66E93}" dt="2020-04-18T11:34:55.826" v="4654" actId="208"/>
          <ac:cxnSpMkLst>
            <pc:docMk/>
            <pc:sldMk cId="3217965185" sldId="265"/>
            <ac:cxnSpMk id="104" creationId="{66700132-E7C5-4E34-99A4-72E6F9AAF013}"/>
          </ac:cxnSpMkLst>
        </pc:cxnChg>
        <pc:cxnChg chg="add del">
          <ac:chgData name="Simone Vollaro" userId="38807c3dd47e1726" providerId="LiveId" clId="{F90E2FF9-DF30-41FE-A6FC-A3574AF66E93}" dt="2020-04-17T20:49:15.091" v="3837"/>
          <ac:cxnSpMkLst>
            <pc:docMk/>
            <pc:sldMk cId="3217965185" sldId="265"/>
            <ac:cxnSpMk id="107" creationId="{D4497EF1-9FDC-40B0-A4B4-F51108F48DF6}"/>
          </ac:cxnSpMkLst>
        </pc:cxnChg>
        <pc:cxnChg chg="mod">
          <ac:chgData name="Simone Vollaro" userId="38807c3dd47e1726" providerId="LiveId" clId="{F90E2FF9-DF30-41FE-A6FC-A3574AF66E93}" dt="2020-04-18T11:34:55.826" v="4654" actId="208"/>
          <ac:cxnSpMkLst>
            <pc:docMk/>
            <pc:sldMk cId="3217965185" sldId="265"/>
            <ac:cxnSpMk id="109" creationId="{D7837F01-6949-4529-AF8E-9C762A67C065}"/>
          </ac:cxnSpMkLst>
        </pc:cxnChg>
        <pc:cxnChg chg="mod">
          <ac:chgData name="Simone Vollaro" userId="38807c3dd47e1726" providerId="LiveId" clId="{F90E2FF9-DF30-41FE-A6FC-A3574AF66E93}" dt="2020-04-18T11:34:55.826" v="4654" actId="208"/>
          <ac:cxnSpMkLst>
            <pc:docMk/>
            <pc:sldMk cId="3217965185" sldId="265"/>
            <ac:cxnSpMk id="110" creationId="{F327AE6C-C618-420D-8901-7BEB0CD0C5AE}"/>
          </ac:cxnSpMkLst>
        </pc:cxnChg>
        <pc:cxnChg chg="mod">
          <ac:chgData name="Simone Vollaro" userId="38807c3dd47e1726" providerId="LiveId" clId="{F90E2FF9-DF30-41FE-A6FC-A3574AF66E93}" dt="2020-04-18T11:34:55.826" v="4654" actId="208"/>
          <ac:cxnSpMkLst>
            <pc:docMk/>
            <pc:sldMk cId="3217965185" sldId="265"/>
            <ac:cxnSpMk id="111" creationId="{8780C109-6E46-48FA-9809-55379FC9AAFE}"/>
          </ac:cxnSpMkLst>
        </pc:cxnChg>
        <pc:cxnChg chg="add mod ord">
          <ac:chgData name="Simone Vollaro" userId="38807c3dd47e1726" providerId="LiveId" clId="{F90E2FF9-DF30-41FE-A6FC-A3574AF66E93}" dt="2020-04-18T11:41:51.441" v="4685" actId="1076"/>
          <ac:cxnSpMkLst>
            <pc:docMk/>
            <pc:sldMk cId="3217965185" sldId="265"/>
            <ac:cxnSpMk id="168" creationId="{5D1346F1-8915-4A8A-B4CA-6142C181A15D}"/>
          </ac:cxnSpMkLst>
        </pc:cxnChg>
        <pc:cxnChg chg="add mod">
          <ac:chgData name="Simone Vollaro" userId="38807c3dd47e1726" providerId="LiveId" clId="{F90E2FF9-DF30-41FE-A6FC-A3574AF66E93}" dt="2020-04-18T11:30:01.778" v="4640" actId="14100"/>
          <ac:cxnSpMkLst>
            <pc:docMk/>
            <pc:sldMk cId="3217965185" sldId="265"/>
            <ac:cxnSpMk id="169" creationId="{21EB1CDC-0B70-4525-8B08-2B36949AFDAB}"/>
          </ac:cxnSpMkLst>
        </pc:cxnChg>
        <pc:cxnChg chg="add mod">
          <ac:chgData name="Simone Vollaro" userId="38807c3dd47e1726" providerId="LiveId" clId="{F90E2FF9-DF30-41FE-A6FC-A3574AF66E93}" dt="2020-04-18T11:42:58.458" v="4706" actId="14100"/>
          <ac:cxnSpMkLst>
            <pc:docMk/>
            <pc:sldMk cId="3217965185" sldId="265"/>
            <ac:cxnSpMk id="170" creationId="{772BD975-E215-4F22-B265-28E9FF71ED9E}"/>
          </ac:cxnSpMkLst>
        </pc:cxnChg>
      </pc:sldChg>
      <pc:sldChg chg="addSp delSp modSp new mod setBg delAnim modAnim">
        <pc:chgData name="Simone Vollaro" userId="38807c3dd47e1726" providerId="LiveId" clId="{F90E2FF9-DF30-41FE-A6FC-A3574AF66E93}" dt="2020-04-18T13:50:14.071" v="6834" actId="1076"/>
        <pc:sldMkLst>
          <pc:docMk/>
          <pc:sldMk cId="2627801101" sldId="266"/>
        </pc:sldMkLst>
        <pc:spChg chg="mod ord">
          <ac:chgData name="Simone Vollaro" userId="38807c3dd47e1726" providerId="LiveId" clId="{F90E2FF9-DF30-41FE-A6FC-A3574AF66E93}" dt="2020-04-18T13:48:52.090" v="6814" actId="255"/>
          <ac:spMkLst>
            <pc:docMk/>
            <pc:sldMk cId="2627801101" sldId="266"/>
            <ac:spMk id="2" creationId="{7923043B-556A-4C49-9AE0-9E86F0E5DB6A}"/>
          </ac:spMkLst>
        </pc:spChg>
        <pc:spChg chg="add del">
          <ac:chgData name="Simone Vollaro" userId="38807c3dd47e1726" providerId="LiveId" clId="{F90E2FF9-DF30-41FE-A6FC-A3574AF66E93}" dt="2020-04-18T12:55:48.446" v="6713" actId="478"/>
          <ac:spMkLst>
            <pc:docMk/>
            <pc:sldMk cId="2627801101" sldId="266"/>
            <ac:spMk id="3" creationId="{E91AD936-77AB-461C-B677-AD5DF27D6DF2}"/>
          </ac:spMkLst>
        </pc:spChg>
        <pc:spChg chg="add del mod">
          <ac:chgData name="Simone Vollaro" userId="38807c3dd47e1726" providerId="LiveId" clId="{F90E2FF9-DF30-41FE-A6FC-A3574AF66E93}" dt="2020-04-18T12:55:42.651" v="6712"/>
          <ac:spMkLst>
            <pc:docMk/>
            <pc:sldMk cId="2627801101" sldId="266"/>
            <ac:spMk id="4" creationId="{139E80FE-FB0D-40E3-8138-EE87018159BD}"/>
          </ac:spMkLst>
        </pc:spChg>
        <pc:spChg chg="add del mod">
          <ac:chgData name="Simone Vollaro" userId="38807c3dd47e1726" providerId="LiveId" clId="{F90E2FF9-DF30-41FE-A6FC-A3574AF66E93}" dt="2020-04-18T12:55:42.651" v="6712"/>
          <ac:spMkLst>
            <pc:docMk/>
            <pc:sldMk cId="2627801101" sldId="266"/>
            <ac:spMk id="5" creationId="{9FB37454-CED3-4880-B9CF-2B609D09CF3D}"/>
          </ac:spMkLst>
        </pc:spChg>
        <pc:spChg chg="add del mod">
          <ac:chgData name="Simone Vollaro" userId="38807c3dd47e1726" providerId="LiveId" clId="{F90E2FF9-DF30-41FE-A6FC-A3574AF66E93}" dt="2020-04-18T12:55:42.651" v="6712"/>
          <ac:spMkLst>
            <pc:docMk/>
            <pc:sldMk cId="2627801101" sldId="266"/>
            <ac:spMk id="6" creationId="{D2CA55E5-6378-4F08-80C2-934E32140436}"/>
          </ac:spMkLst>
        </pc:spChg>
        <pc:spChg chg="add del mod">
          <ac:chgData name="Simone Vollaro" userId="38807c3dd47e1726" providerId="LiveId" clId="{F90E2FF9-DF30-41FE-A6FC-A3574AF66E93}" dt="2020-04-18T12:55:42.651" v="6712"/>
          <ac:spMkLst>
            <pc:docMk/>
            <pc:sldMk cId="2627801101" sldId="266"/>
            <ac:spMk id="7" creationId="{84100037-4D12-4796-9160-56A013D27D13}"/>
          </ac:spMkLst>
        </pc:spChg>
        <pc:spChg chg="add del mod">
          <ac:chgData name="Simone Vollaro" userId="38807c3dd47e1726" providerId="LiveId" clId="{F90E2FF9-DF30-41FE-A6FC-A3574AF66E93}" dt="2020-04-18T12:55:42.651" v="6712"/>
          <ac:spMkLst>
            <pc:docMk/>
            <pc:sldMk cId="2627801101" sldId="266"/>
            <ac:spMk id="8" creationId="{E9DE86B8-58C8-4524-B524-D84408166BFA}"/>
          </ac:spMkLst>
        </pc:spChg>
        <pc:spChg chg="add del mod">
          <ac:chgData name="Simone Vollaro" userId="38807c3dd47e1726" providerId="LiveId" clId="{F90E2FF9-DF30-41FE-A6FC-A3574AF66E93}" dt="2020-04-18T12:55:42.651" v="6712"/>
          <ac:spMkLst>
            <pc:docMk/>
            <pc:sldMk cId="2627801101" sldId="266"/>
            <ac:spMk id="9" creationId="{17D564DA-D1C6-40F0-99D2-753F7C8E5CE8}"/>
          </ac:spMkLst>
        </pc:spChg>
        <pc:spChg chg="add del mod">
          <ac:chgData name="Simone Vollaro" userId="38807c3dd47e1726" providerId="LiveId" clId="{F90E2FF9-DF30-41FE-A6FC-A3574AF66E93}" dt="2020-04-18T12:55:42.651" v="6712"/>
          <ac:spMkLst>
            <pc:docMk/>
            <pc:sldMk cId="2627801101" sldId="266"/>
            <ac:spMk id="10" creationId="{7259356E-27EC-45FA-A8B7-AE382F820251}"/>
          </ac:spMkLst>
        </pc:spChg>
        <pc:spChg chg="add del mod">
          <ac:chgData name="Simone Vollaro" userId="38807c3dd47e1726" providerId="LiveId" clId="{F90E2FF9-DF30-41FE-A6FC-A3574AF66E93}" dt="2020-04-18T12:55:42.651" v="6712"/>
          <ac:spMkLst>
            <pc:docMk/>
            <pc:sldMk cId="2627801101" sldId="266"/>
            <ac:spMk id="11" creationId="{820C4409-60DB-4D60-96F8-5623A98B3238}"/>
          </ac:spMkLst>
        </pc:spChg>
        <pc:spChg chg="add del mod">
          <ac:chgData name="Simone Vollaro" userId="38807c3dd47e1726" providerId="LiveId" clId="{F90E2FF9-DF30-41FE-A6FC-A3574AF66E93}" dt="2020-04-18T12:55:42.651" v="6712"/>
          <ac:spMkLst>
            <pc:docMk/>
            <pc:sldMk cId="2627801101" sldId="266"/>
            <ac:spMk id="12" creationId="{CEC5277B-2B40-4792-93A7-9F31AB12E822}"/>
          </ac:spMkLst>
        </pc:spChg>
        <pc:spChg chg="add del">
          <ac:chgData name="Simone Vollaro" userId="38807c3dd47e1726" providerId="LiveId" clId="{F90E2FF9-DF30-41FE-A6FC-A3574AF66E93}" dt="2020-04-18T13:48:21.383" v="6810" actId="26606"/>
          <ac:spMkLst>
            <pc:docMk/>
            <pc:sldMk cId="2627801101" sldId="266"/>
            <ac:spMk id="22" creationId="{A5A17FC0-D416-4C8B-A9E6-5924D352B986}"/>
          </ac:spMkLst>
        </pc:spChg>
        <pc:spChg chg="add del">
          <ac:chgData name="Simone Vollaro" userId="38807c3dd47e1726" providerId="LiveId" clId="{F90E2FF9-DF30-41FE-A6FC-A3574AF66E93}" dt="2020-04-18T13:45:19.780" v="6788" actId="26606"/>
          <ac:spMkLst>
            <pc:docMk/>
            <pc:sldMk cId="2627801101" sldId="266"/>
            <ac:spMk id="33" creationId="{928F64C6-FE22-4FC1-A763-DFCC514811BD}"/>
          </ac:spMkLst>
        </pc:spChg>
        <pc:picChg chg="add del mod">
          <ac:chgData name="Simone Vollaro" userId="38807c3dd47e1726" providerId="LiveId" clId="{F90E2FF9-DF30-41FE-A6FC-A3574AF66E93}" dt="2020-04-18T13:32:52.821" v="6715" actId="478"/>
          <ac:picMkLst>
            <pc:docMk/>
            <pc:sldMk cId="2627801101" sldId="266"/>
            <ac:picMk id="13" creationId="{566A7EEC-BB8C-476A-ACB4-DD3C0ED6E449}"/>
          </ac:picMkLst>
        </pc:picChg>
        <pc:picChg chg="add del mod">
          <ac:chgData name="Simone Vollaro" userId="38807c3dd47e1726" providerId="LiveId" clId="{F90E2FF9-DF30-41FE-A6FC-A3574AF66E93}" dt="2020-04-18T13:33:57.716" v="6717" actId="478"/>
          <ac:picMkLst>
            <pc:docMk/>
            <pc:sldMk cId="2627801101" sldId="266"/>
            <ac:picMk id="14" creationId="{A4B02653-408E-4D60-AD24-3DE9DF2321DA}"/>
          </ac:picMkLst>
        </pc:picChg>
        <pc:picChg chg="add del mod">
          <ac:chgData name="Simone Vollaro" userId="38807c3dd47e1726" providerId="LiveId" clId="{F90E2FF9-DF30-41FE-A6FC-A3574AF66E93}" dt="2020-04-18T13:38:04.351" v="6720" actId="21"/>
          <ac:picMkLst>
            <pc:docMk/>
            <pc:sldMk cId="2627801101" sldId="266"/>
            <ac:picMk id="15" creationId="{3B82ED8D-BE06-4B87-B90D-49DFA26CC59D}"/>
          </ac:picMkLst>
        </pc:picChg>
        <pc:picChg chg="add mod ord">
          <ac:chgData name="Simone Vollaro" userId="38807c3dd47e1726" providerId="LiveId" clId="{F90E2FF9-DF30-41FE-A6FC-A3574AF66E93}" dt="2020-04-18T13:50:10.259" v="6833" actId="1076"/>
          <ac:picMkLst>
            <pc:docMk/>
            <pc:sldMk cId="2627801101" sldId="266"/>
            <ac:picMk id="16" creationId="{0441B964-126E-447A-A982-661E31C53DCE}"/>
          </ac:picMkLst>
        </pc:picChg>
        <pc:picChg chg="add mod ord">
          <ac:chgData name="Simone Vollaro" userId="38807c3dd47e1726" providerId="LiveId" clId="{F90E2FF9-DF30-41FE-A6FC-A3574AF66E93}" dt="2020-04-18T13:50:14.071" v="6834" actId="1076"/>
          <ac:picMkLst>
            <pc:docMk/>
            <pc:sldMk cId="2627801101" sldId="266"/>
            <ac:picMk id="17" creationId="{D1BBECF0-599A-482D-9A8C-7C02D37F5677}"/>
          </ac:picMkLst>
        </pc:picChg>
        <pc:picChg chg="add mod ord">
          <ac:chgData name="Simone Vollaro" userId="38807c3dd47e1726" providerId="LiveId" clId="{F90E2FF9-DF30-41FE-A6FC-A3574AF66E93}" dt="2020-04-18T13:49:48.766" v="6832" actId="1076"/>
          <ac:picMkLst>
            <pc:docMk/>
            <pc:sldMk cId="2627801101" sldId="266"/>
            <ac:picMk id="18" creationId="{93DDFDCF-407D-4698-BE4C-3974C9E8F540}"/>
          </ac:picMkLst>
        </pc:picChg>
        <pc:picChg chg="add mod ord">
          <ac:chgData name="Simone Vollaro" userId="38807c3dd47e1726" providerId="LiveId" clId="{F90E2FF9-DF30-41FE-A6FC-A3574AF66E93}" dt="2020-04-18T13:49:41.135" v="6830" actId="1076"/>
          <ac:picMkLst>
            <pc:docMk/>
            <pc:sldMk cId="2627801101" sldId="266"/>
            <ac:picMk id="19" creationId="{370D6E36-3B2F-4346-9EF7-DACB65DFE3CF}"/>
          </ac:picMkLst>
        </pc:picChg>
        <pc:picChg chg="add mod ord">
          <ac:chgData name="Simone Vollaro" userId="38807c3dd47e1726" providerId="LiveId" clId="{F90E2FF9-DF30-41FE-A6FC-A3574AF66E93}" dt="2020-04-18T13:49:21.395" v="6819" actId="1076"/>
          <ac:picMkLst>
            <pc:docMk/>
            <pc:sldMk cId="2627801101" sldId="266"/>
            <ac:picMk id="20" creationId="{B0AA9E1D-D09F-42AB-AA84-A2EA59FC6311}"/>
          </ac:picMkLst>
        </pc:picChg>
        <pc:cxnChg chg="add del">
          <ac:chgData name="Simone Vollaro" userId="38807c3dd47e1726" providerId="LiveId" clId="{F90E2FF9-DF30-41FE-A6FC-A3574AF66E93}" dt="2020-04-18T13:48:21.383" v="6810" actId="26606"/>
          <ac:cxnSpMkLst>
            <pc:docMk/>
            <pc:sldMk cId="2627801101" sldId="266"/>
            <ac:cxnSpMk id="23" creationId="{982DC870-E8E5-4050-B10C-CC24FC67E50A}"/>
          </ac:cxnSpMkLst>
        </pc:cxnChg>
        <pc:cxnChg chg="add del">
          <ac:chgData name="Simone Vollaro" userId="38807c3dd47e1726" providerId="LiveId" clId="{F90E2FF9-DF30-41FE-A6FC-A3574AF66E93}" dt="2020-04-18T13:48:21.383" v="6810" actId="26606"/>
          <ac:cxnSpMkLst>
            <pc:docMk/>
            <pc:sldMk cId="2627801101" sldId="266"/>
            <ac:cxnSpMk id="24" creationId="{FF76A74F-C283-4DED-BD4D-086753B7CB00}"/>
          </ac:cxnSpMkLst>
        </pc:cxnChg>
        <pc:cxnChg chg="add del">
          <ac:chgData name="Simone Vollaro" userId="38807c3dd47e1726" providerId="LiveId" clId="{F90E2FF9-DF30-41FE-A6FC-A3574AF66E93}" dt="2020-04-18T13:45:17.146" v="6786" actId="26606"/>
          <ac:cxnSpMkLst>
            <pc:docMk/>
            <pc:sldMk cId="2627801101" sldId="266"/>
            <ac:cxnSpMk id="25" creationId="{DC034BB4-8B50-4484-85C4-0CE4699284D7}"/>
          </ac:cxnSpMkLst>
        </pc:cxnChg>
        <pc:cxnChg chg="add del">
          <ac:chgData name="Simone Vollaro" userId="38807c3dd47e1726" providerId="LiveId" clId="{F90E2FF9-DF30-41FE-A6FC-A3574AF66E93}" dt="2020-04-18T13:48:21.383" v="6810" actId="26606"/>
          <ac:cxnSpMkLst>
            <pc:docMk/>
            <pc:sldMk cId="2627801101" sldId="266"/>
            <ac:cxnSpMk id="26" creationId="{3B2791FB-B2F7-4BBE-B8D8-74C37FF9E85C}"/>
          </ac:cxnSpMkLst>
        </pc:cxnChg>
        <pc:cxnChg chg="add del">
          <ac:chgData name="Simone Vollaro" userId="38807c3dd47e1726" providerId="LiveId" clId="{F90E2FF9-DF30-41FE-A6FC-A3574AF66E93}" dt="2020-04-18T13:45:17.146" v="6786" actId="26606"/>
          <ac:cxnSpMkLst>
            <pc:docMk/>
            <pc:sldMk cId="2627801101" sldId="266"/>
            <ac:cxnSpMk id="27" creationId="{81B200F7-B57A-4824-BB91-B6624450A5AC}"/>
          </ac:cxnSpMkLst>
        </pc:cxnChg>
        <pc:cxnChg chg="add del">
          <ac:chgData name="Simone Vollaro" userId="38807c3dd47e1726" providerId="LiveId" clId="{F90E2FF9-DF30-41FE-A6FC-A3574AF66E93}" dt="2020-04-18T13:48:21.383" v="6810" actId="26606"/>
          <ac:cxnSpMkLst>
            <pc:docMk/>
            <pc:sldMk cId="2627801101" sldId="266"/>
            <ac:cxnSpMk id="28" creationId="{9891B5DE-6811-4844-BB18-472A3F360EE5}"/>
          </ac:cxnSpMkLst>
        </pc:cxnChg>
        <pc:cxnChg chg="add del">
          <ac:chgData name="Simone Vollaro" userId="38807c3dd47e1726" providerId="LiveId" clId="{F90E2FF9-DF30-41FE-A6FC-A3574AF66E93}" dt="2020-04-18T13:45:17.146" v="6786" actId="26606"/>
          <ac:cxnSpMkLst>
            <pc:docMk/>
            <pc:sldMk cId="2627801101" sldId="266"/>
            <ac:cxnSpMk id="29" creationId="{1902062F-7F47-41E5-8574-2D1492D58ED3}"/>
          </ac:cxnSpMkLst>
        </pc:cxnChg>
        <pc:cxnChg chg="add del">
          <ac:chgData name="Simone Vollaro" userId="38807c3dd47e1726" providerId="LiveId" clId="{F90E2FF9-DF30-41FE-A6FC-A3574AF66E93}" dt="2020-04-18T13:45:17.146" v="6786" actId="26606"/>
          <ac:cxnSpMkLst>
            <pc:docMk/>
            <pc:sldMk cId="2627801101" sldId="266"/>
            <ac:cxnSpMk id="31" creationId="{FA92245C-961F-47D5-9691-272D28692D45}"/>
          </ac:cxnSpMkLst>
        </pc:cxnChg>
        <pc:cxnChg chg="add del">
          <ac:chgData name="Simone Vollaro" userId="38807c3dd47e1726" providerId="LiveId" clId="{F90E2FF9-DF30-41FE-A6FC-A3574AF66E93}" dt="2020-04-18T13:45:19.780" v="6788" actId="26606"/>
          <ac:cxnSpMkLst>
            <pc:docMk/>
            <pc:sldMk cId="2627801101" sldId="266"/>
            <ac:cxnSpMk id="34" creationId="{5C34627B-48E6-4F4D-B843-97717A86B490}"/>
          </ac:cxnSpMkLst>
        </pc:cxnChg>
        <pc:cxnChg chg="add del">
          <ac:chgData name="Simone Vollaro" userId="38807c3dd47e1726" providerId="LiveId" clId="{F90E2FF9-DF30-41FE-A6FC-A3574AF66E93}" dt="2020-04-18T13:48:21.383" v="6810" actId="26606"/>
          <ac:cxnSpMkLst>
            <pc:docMk/>
            <pc:sldMk cId="2627801101" sldId="266"/>
            <ac:cxnSpMk id="35" creationId="{77A9CA3A-7216-41E0-B3CD-058077FD396D}"/>
          </ac:cxnSpMkLst>
        </pc:cxnChg>
      </pc:sldChg>
      <pc:sldChg chg="addSp modSp new mod setBg">
        <pc:chgData name="Simone Vollaro" userId="38807c3dd47e1726" providerId="LiveId" clId="{F90E2FF9-DF30-41FE-A6FC-A3574AF66E93}" dt="2020-04-18T14:24:44.198" v="7933" actId="403"/>
        <pc:sldMkLst>
          <pc:docMk/>
          <pc:sldMk cId="1090679876" sldId="267"/>
        </pc:sldMkLst>
        <pc:spChg chg="mod">
          <ac:chgData name="Simone Vollaro" userId="38807c3dd47e1726" providerId="LiveId" clId="{F90E2FF9-DF30-41FE-A6FC-A3574AF66E93}" dt="2020-04-18T14:24:13.696" v="7921" actId="26606"/>
          <ac:spMkLst>
            <pc:docMk/>
            <pc:sldMk cId="1090679876" sldId="267"/>
            <ac:spMk id="2" creationId="{969D42C5-38F3-4E89-933B-0BCE4A7183F1}"/>
          </ac:spMkLst>
        </pc:spChg>
        <pc:spChg chg="mod">
          <ac:chgData name="Simone Vollaro" userId="38807c3dd47e1726" providerId="LiveId" clId="{F90E2FF9-DF30-41FE-A6FC-A3574AF66E93}" dt="2020-04-18T14:24:44.198" v="7933" actId="403"/>
          <ac:spMkLst>
            <pc:docMk/>
            <pc:sldMk cId="1090679876" sldId="267"/>
            <ac:spMk id="3" creationId="{4A38C4C4-6A05-4B87-BACE-DCDA2F8275E4}"/>
          </ac:spMkLst>
        </pc:spChg>
        <pc:spChg chg="add mod">
          <ac:chgData name="Simone Vollaro" userId="38807c3dd47e1726" providerId="LiveId" clId="{F90E2FF9-DF30-41FE-A6FC-A3574AF66E93}" dt="2020-04-18T14:24:33.470" v="7928" actId="12"/>
          <ac:spMkLst>
            <pc:docMk/>
            <pc:sldMk cId="1090679876" sldId="267"/>
            <ac:spMk id="4" creationId="{2D652AC6-DA23-4315-81AB-211360BDF057}"/>
          </ac:spMkLst>
        </pc:spChg>
        <pc:spChg chg="add">
          <ac:chgData name="Simone Vollaro" userId="38807c3dd47e1726" providerId="LiveId" clId="{F90E2FF9-DF30-41FE-A6FC-A3574AF66E93}" dt="2020-04-18T14:24:13.696" v="7921" actId="26606"/>
          <ac:spMkLst>
            <pc:docMk/>
            <pc:sldMk cId="1090679876" sldId="267"/>
            <ac:spMk id="9" creationId="{8CA06CD6-90CA-4C45-856C-6771339E1E22}"/>
          </ac:spMkLst>
        </pc:spChg>
        <pc:cxnChg chg="add">
          <ac:chgData name="Simone Vollaro" userId="38807c3dd47e1726" providerId="LiveId" clId="{F90E2FF9-DF30-41FE-A6FC-A3574AF66E93}" dt="2020-04-18T14:24:13.696" v="7921" actId="26606"/>
          <ac:cxnSpMkLst>
            <pc:docMk/>
            <pc:sldMk cId="1090679876" sldId="267"/>
            <ac:cxnSpMk id="11" creationId="{5021601D-2758-4B15-A31C-FDA184C51B3A}"/>
          </ac:cxnSpMkLst>
        </pc:cxnChg>
      </pc:sldChg>
      <pc:sldChg chg="addSp delSp modSp new mod setBg">
        <pc:chgData name="Simone Vollaro" userId="38807c3dd47e1726" providerId="LiveId" clId="{F90E2FF9-DF30-41FE-A6FC-A3574AF66E93}" dt="2020-04-18T13:56:39.132" v="6961" actId="404"/>
        <pc:sldMkLst>
          <pc:docMk/>
          <pc:sldMk cId="1357052010" sldId="268"/>
        </pc:sldMkLst>
        <pc:spChg chg="mod">
          <ac:chgData name="Simone Vollaro" userId="38807c3dd47e1726" providerId="LiveId" clId="{F90E2FF9-DF30-41FE-A6FC-A3574AF66E93}" dt="2020-04-18T13:56:39.132" v="6961" actId="404"/>
          <ac:spMkLst>
            <pc:docMk/>
            <pc:sldMk cId="1357052010" sldId="268"/>
            <ac:spMk id="2" creationId="{EDEFED77-C4BF-4ED0-8866-CF81DE5BE6A0}"/>
          </ac:spMkLst>
        </pc:spChg>
        <pc:spChg chg="del">
          <ac:chgData name="Simone Vollaro" userId="38807c3dd47e1726" providerId="LiveId" clId="{F90E2FF9-DF30-41FE-A6FC-A3574AF66E93}" dt="2020-04-18T13:50:41.613" v="6881" actId="478"/>
          <ac:spMkLst>
            <pc:docMk/>
            <pc:sldMk cId="1357052010" sldId="268"/>
            <ac:spMk id="3" creationId="{43A6FE3D-7F6C-419F-91DF-37CCCF0A0F2E}"/>
          </ac:spMkLst>
        </pc:spChg>
        <pc:spChg chg="add mod">
          <ac:chgData name="Simone Vollaro" userId="38807c3dd47e1726" providerId="LiveId" clId="{F90E2FF9-DF30-41FE-A6FC-A3574AF66E93}" dt="2020-04-18T13:55:13.042" v="6922" actId="1076"/>
          <ac:spMkLst>
            <pc:docMk/>
            <pc:sldMk cId="1357052010" sldId="268"/>
            <ac:spMk id="10" creationId="{52708CD4-CEA4-48AC-B6B5-79FB11FE03F9}"/>
          </ac:spMkLst>
        </pc:spChg>
        <pc:spChg chg="add mod">
          <ac:chgData name="Simone Vollaro" userId="38807c3dd47e1726" providerId="LiveId" clId="{F90E2FF9-DF30-41FE-A6FC-A3574AF66E93}" dt="2020-04-18T13:55:47.865" v="6938" actId="14100"/>
          <ac:spMkLst>
            <pc:docMk/>
            <pc:sldMk cId="1357052010" sldId="268"/>
            <ac:spMk id="12" creationId="{349E04E4-0994-4AC4-9ECD-D862199277E5}"/>
          </ac:spMkLst>
        </pc:spChg>
        <pc:spChg chg="add mod">
          <ac:chgData name="Simone Vollaro" userId="38807c3dd47e1726" providerId="LiveId" clId="{F90E2FF9-DF30-41FE-A6FC-A3574AF66E93}" dt="2020-04-18T13:55:52.954" v="6944" actId="14100"/>
          <ac:spMkLst>
            <pc:docMk/>
            <pc:sldMk cId="1357052010" sldId="268"/>
            <ac:spMk id="13" creationId="{64C9F623-5E46-4A50-A3FC-9EF546D0DEF0}"/>
          </ac:spMkLst>
        </pc:spChg>
        <pc:spChg chg="add">
          <ac:chgData name="Simone Vollaro" userId="38807c3dd47e1726" providerId="LiveId" clId="{F90E2FF9-DF30-41FE-A6FC-A3574AF66E93}" dt="2020-04-18T13:53:31.969" v="6903" actId="26606"/>
          <ac:spMkLst>
            <pc:docMk/>
            <pc:sldMk cId="1357052010" sldId="268"/>
            <ac:spMk id="14" creationId="{42A5316D-ED2F-4F89-B4B4-8D9240B1A348}"/>
          </ac:spMkLst>
        </pc:spChg>
        <pc:spChg chg="add mod">
          <ac:chgData name="Simone Vollaro" userId="38807c3dd47e1726" providerId="LiveId" clId="{F90E2FF9-DF30-41FE-A6FC-A3574AF66E93}" dt="2020-04-18T13:55:59.744" v="6950" actId="14100"/>
          <ac:spMkLst>
            <pc:docMk/>
            <pc:sldMk cId="1357052010" sldId="268"/>
            <ac:spMk id="15" creationId="{F8F12DB5-2658-45E9-9D19-BD66D7DBF5DE}"/>
          </ac:spMkLst>
        </pc:spChg>
        <pc:spChg chg="add mod">
          <ac:chgData name="Simone Vollaro" userId="38807c3dd47e1726" providerId="LiveId" clId="{F90E2FF9-DF30-41FE-A6FC-A3574AF66E93}" dt="2020-04-18T13:56:06.557" v="6959" actId="14100"/>
          <ac:spMkLst>
            <pc:docMk/>
            <pc:sldMk cId="1357052010" sldId="268"/>
            <ac:spMk id="16" creationId="{CBC0A2A8-1776-4E83-B030-556A3D675E7F}"/>
          </ac:spMkLst>
        </pc:spChg>
        <pc:picChg chg="add del mod">
          <ac:chgData name="Simone Vollaro" userId="38807c3dd47e1726" providerId="LiveId" clId="{F90E2FF9-DF30-41FE-A6FC-A3574AF66E93}" dt="2020-04-18T13:52:26.479" v="6896" actId="478"/>
          <ac:picMkLst>
            <pc:docMk/>
            <pc:sldMk cId="1357052010" sldId="268"/>
            <ac:picMk id="4" creationId="{0B6E1892-405C-4152-983A-3C749B74B46C}"/>
          </ac:picMkLst>
        </pc:picChg>
        <pc:picChg chg="add mod">
          <ac:chgData name="Simone Vollaro" userId="38807c3dd47e1726" providerId="LiveId" clId="{F90E2FF9-DF30-41FE-A6FC-A3574AF66E93}" dt="2020-04-18T13:54:21.914" v="6911" actId="14100"/>
          <ac:picMkLst>
            <pc:docMk/>
            <pc:sldMk cId="1357052010" sldId="268"/>
            <ac:picMk id="5" creationId="{8BCDE4C6-35CC-4816-BC98-3ABEB8CFA279}"/>
          </ac:picMkLst>
        </pc:picChg>
        <pc:picChg chg="add mod">
          <ac:chgData name="Simone Vollaro" userId="38807c3dd47e1726" providerId="LiveId" clId="{F90E2FF9-DF30-41FE-A6FC-A3574AF66E93}" dt="2020-04-18T13:54:46.408" v="6915" actId="1076"/>
          <ac:picMkLst>
            <pc:docMk/>
            <pc:sldMk cId="1357052010" sldId="268"/>
            <ac:picMk id="6" creationId="{76CA9472-FCB1-433B-AD97-244C34BB456C}"/>
          </ac:picMkLst>
        </pc:picChg>
        <pc:picChg chg="add mod">
          <ac:chgData name="Simone Vollaro" userId="38807c3dd47e1726" providerId="LiveId" clId="{F90E2FF9-DF30-41FE-A6FC-A3574AF66E93}" dt="2020-04-18T13:55:35.493" v="6931" actId="1076"/>
          <ac:picMkLst>
            <pc:docMk/>
            <pc:sldMk cId="1357052010" sldId="268"/>
            <ac:picMk id="7" creationId="{4CA2FC04-E367-4853-A1EE-A1DF3D93C441}"/>
          </ac:picMkLst>
        </pc:picChg>
        <pc:picChg chg="add mod">
          <ac:chgData name="Simone Vollaro" userId="38807c3dd47e1726" providerId="LiveId" clId="{F90E2FF9-DF30-41FE-A6FC-A3574AF66E93}" dt="2020-04-18T13:54:28.217" v="6913" actId="14100"/>
          <ac:picMkLst>
            <pc:docMk/>
            <pc:sldMk cId="1357052010" sldId="268"/>
            <ac:picMk id="8" creationId="{85747082-3E2D-41E1-B126-C3AC188DCAB8}"/>
          </ac:picMkLst>
        </pc:picChg>
        <pc:picChg chg="add mod">
          <ac:chgData name="Simone Vollaro" userId="38807c3dd47e1726" providerId="LiveId" clId="{F90E2FF9-DF30-41FE-A6FC-A3574AF66E93}" dt="2020-04-18T13:54:31.815" v="6914" actId="14100"/>
          <ac:picMkLst>
            <pc:docMk/>
            <pc:sldMk cId="1357052010" sldId="268"/>
            <ac:picMk id="9" creationId="{CA4D622E-4552-433F-BD27-D9882DEBAC29}"/>
          </ac:picMkLst>
        </pc:picChg>
      </pc:sldChg>
      <pc:sldMasterChg chg="setBg">
        <pc:chgData name="Simone Vollaro" userId="38807c3dd47e1726" providerId="LiveId" clId="{F90E2FF9-DF30-41FE-A6FC-A3574AF66E93}" dt="2020-04-17T09:49:56.966" v="2443"/>
        <pc:sldMasterMkLst>
          <pc:docMk/>
          <pc:sldMasterMk cId="4165940279" sldId="2147483968"/>
        </pc:sldMasterMkLst>
      </pc:sldMasterChg>
      <pc:sldMasterChg chg="setBg">
        <pc:chgData name="Simone Vollaro" userId="38807c3dd47e1726" providerId="LiveId" clId="{F90E2FF9-DF30-41FE-A6FC-A3574AF66E93}" dt="2020-04-17T11:31:18.674" v="2848"/>
        <pc:sldMasterMkLst>
          <pc:docMk/>
          <pc:sldMasterMk cId="1892918671" sldId="2147484043"/>
        </pc:sldMasterMkLst>
      </pc:sldMasterChg>
    </pc:docChg>
  </pc:docChgLst>
  <pc:docChgLst>
    <pc:chgData name="Simone Vollaro" userId="38807c3dd47e1726" providerId="LiveId" clId="{C1EAC193-8BF8-4262-BCF8-C9ED5CB3642C}"/>
    <pc:docChg chg="undo redo custSel modSld">
      <pc:chgData name="Simone Vollaro" userId="38807c3dd47e1726" providerId="LiveId" clId="{C1EAC193-8BF8-4262-BCF8-C9ED5CB3642C}" dt="2020-09-24T15:56:26.515" v="34" actId="478"/>
      <pc:docMkLst>
        <pc:docMk/>
      </pc:docMkLst>
      <pc:sldChg chg="modSp mod">
        <pc:chgData name="Simone Vollaro" userId="38807c3dd47e1726" providerId="LiveId" clId="{C1EAC193-8BF8-4262-BCF8-C9ED5CB3642C}" dt="2020-09-24T15:55:27.914" v="27" actId="171"/>
        <pc:sldMkLst>
          <pc:docMk/>
          <pc:sldMk cId="3417866842" sldId="264"/>
        </pc:sldMkLst>
        <pc:picChg chg="ord">
          <ac:chgData name="Simone Vollaro" userId="38807c3dd47e1726" providerId="LiveId" clId="{C1EAC193-8BF8-4262-BCF8-C9ED5CB3642C}" dt="2020-09-24T15:55:27.914" v="27" actId="171"/>
          <ac:picMkLst>
            <pc:docMk/>
            <pc:sldMk cId="3417866842" sldId="264"/>
            <ac:picMk id="7" creationId="{1CDD822C-4819-483A-B5F0-E393253538AF}"/>
          </ac:picMkLst>
        </pc:picChg>
      </pc:sldChg>
      <pc:sldChg chg="addSp delSp modSp mod">
        <pc:chgData name="Simone Vollaro" userId="38807c3dd47e1726" providerId="LiveId" clId="{C1EAC193-8BF8-4262-BCF8-C9ED5CB3642C}" dt="2020-09-24T15:56:26.515" v="34" actId="478"/>
        <pc:sldMkLst>
          <pc:docMk/>
          <pc:sldMk cId="3217965185" sldId="265"/>
        </pc:sldMkLst>
        <pc:picChg chg="mod">
          <ac:chgData name="Simone Vollaro" userId="38807c3dd47e1726" providerId="LiveId" clId="{C1EAC193-8BF8-4262-BCF8-C9ED5CB3642C}" dt="2020-09-24T15:55:55.651" v="29" actId="1076"/>
          <ac:picMkLst>
            <pc:docMk/>
            <pc:sldMk cId="3217965185" sldId="265"/>
            <ac:picMk id="7" creationId="{1CDD822C-4819-483A-B5F0-E393253538AF}"/>
          </ac:picMkLst>
        </pc:picChg>
        <pc:cxnChg chg="add del mod">
          <ac:chgData name="Simone Vollaro" userId="38807c3dd47e1726" providerId="LiveId" clId="{C1EAC193-8BF8-4262-BCF8-C9ED5CB3642C}" dt="2020-09-24T15:56:26.515" v="34" actId="478"/>
          <ac:cxnSpMkLst>
            <pc:docMk/>
            <pc:sldMk cId="3217965185" sldId="265"/>
            <ac:cxnSpMk id="8" creationId="{4287FA6C-BF59-4CC4-BE64-0ED3F6E716EE}"/>
          </ac:cxnSpMkLst>
        </pc:cxnChg>
      </pc:sldChg>
      <pc:sldChg chg="modSp mod">
        <pc:chgData name="Simone Vollaro" userId="38807c3dd47e1726" providerId="LiveId" clId="{C1EAC193-8BF8-4262-BCF8-C9ED5CB3642C}" dt="2020-07-21T13:57:19.244" v="25" actId="20577"/>
        <pc:sldMkLst>
          <pc:docMk/>
          <pc:sldMk cId="1090679876" sldId="267"/>
        </pc:sldMkLst>
        <pc:spChg chg="mod">
          <ac:chgData name="Simone Vollaro" userId="38807c3dd47e1726" providerId="LiveId" clId="{C1EAC193-8BF8-4262-BCF8-C9ED5CB3642C}" dt="2020-07-21T13:57:19.244" v="25" actId="20577"/>
          <ac:spMkLst>
            <pc:docMk/>
            <pc:sldMk cId="1090679876" sldId="267"/>
            <ac:spMk id="2" creationId="{969D42C5-38F3-4E89-933B-0BCE4A7183F1}"/>
          </ac:spMkLst>
        </pc:spChg>
      </pc:sldChg>
    </pc:docChg>
  </pc:docChgLst>
  <pc:docChgLst>
    <pc:chgData name="Simone Vollaro" userId="38807c3dd47e1726" providerId="LiveId" clId="{7BDB927B-7FB8-46EE-9AEC-5559361BCEA6}"/>
    <pc:docChg chg="undo custSel modSld">
      <pc:chgData name="Simone Vollaro" userId="38807c3dd47e1726" providerId="LiveId" clId="{7BDB927B-7FB8-46EE-9AEC-5559361BCEA6}" dt="2021-01-31T21:46:51.567" v="34" actId="478"/>
      <pc:docMkLst>
        <pc:docMk/>
      </pc:docMkLst>
      <pc:sldChg chg="modSp mod">
        <pc:chgData name="Simone Vollaro" userId="38807c3dd47e1726" providerId="LiveId" clId="{7BDB927B-7FB8-46EE-9AEC-5559361BCEA6}" dt="2021-01-30T20:30:23.789" v="0" actId="790"/>
        <pc:sldMkLst>
          <pc:docMk/>
          <pc:sldMk cId="3594516864" sldId="256"/>
        </pc:sldMkLst>
        <pc:spChg chg="mod">
          <ac:chgData name="Simone Vollaro" userId="38807c3dd47e1726" providerId="LiveId" clId="{7BDB927B-7FB8-46EE-9AEC-5559361BCEA6}" dt="2021-01-30T20:30:23.789" v="0" actId="790"/>
          <ac:spMkLst>
            <pc:docMk/>
            <pc:sldMk cId="3594516864" sldId="256"/>
            <ac:spMk id="2" creationId="{D711F749-66CD-4070-ACDB-A67E6551E4E3}"/>
          </ac:spMkLst>
        </pc:spChg>
      </pc:sldChg>
      <pc:sldChg chg="addSp delSp modSp mod">
        <pc:chgData name="Simone Vollaro" userId="38807c3dd47e1726" providerId="LiveId" clId="{7BDB927B-7FB8-46EE-9AEC-5559361BCEA6}" dt="2021-01-31T21:46:51.567" v="34" actId="478"/>
        <pc:sldMkLst>
          <pc:docMk/>
          <pc:sldMk cId="4224650960" sldId="259"/>
        </pc:sldMkLst>
        <pc:spChg chg="mod">
          <ac:chgData name="Simone Vollaro" userId="38807c3dd47e1726" providerId="LiveId" clId="{7BDB927B-7FB8-46EE-9AEC-5559361BCEA6}" dt="2021-01-30T20:33:07.977" v="4" actId="14100"/>
          <ac:spMkLst>
            <pc:docMk/>
            <pc:sldMk cId="4224650960" sldId="259"/>
            <ac:spMk id="2" creationId="{3E1423D2-A576-4728-9DAA-135167519F25}"/>
          </ac:spMkLst>
        </pc:spChg>
        <pc:spChg chg="add del">
          <ac:chgData name="Simone Vollaro" userId="38807c3dd47e1726" providerId="LiveId" clId="{7BDB927B-7FB8-46EE-9AEC-5559361BCEA6}" dt="2021-01-31T21:43:26.771" v="24" actId="22"/>
          <ac:spMkLst>
            <pc:docMk/>
            <pc:sldMk cId="4224650960" sldId="259"/>
            <ac:spMk id="7" creationId="{D34FB776-316B-4476-9160-CB0FD92EEF56}"/>
          </ac:spMkLst>
        </pc:spChg>
        <pc:picChg chg="add del">
          <ac:chgData name="Simone Vollaro" userId="38807c3dd47e1726" providerId="LiveId" clId="{7BDB927B-7FB8-46EE-9AEC-5559361BCEA6}" dt="2021-01-31T21:43:43.619" v="29" actId="478"/>
          <ac:picMkLst>
            <pc:docMk/>
            <pc:sldMk cId="4224650960" sldId="259"/>
            <ac:picMk id="6" creationId="{35D3A438-43D9-4C8F-883F-B1B846130F7E}"/>
          </ac:picMkLst>
        </pc:picChg>
        <pc:picChg chg="add del mod">
          <ac:chgData name="Simone Vollaro" userId="38807c3dd47e1726" providerId="LiveId" clId="{7BDB927B-7FB8-46EE-9AEC-5559361BCEA6}" dt="2021-01-31T21:43:43.236" v="28" actId="22"/>
          <ac:picMkLst>
            <pc:docMk/>
            <pc:sldMk cId="4224650960" sldId="259"/>
            <ac:picMk id="9" creationId="{26B0ACAF-7578-4D18-9571-DE7A766BDCAD}"/>
          </ac:picMkLst>
        </pc:picChg>
        <pc:picChg chg="add del mod">
          <ac:chgData name="Simone Vollaro" userId="38807c3dd47e1726" providerId="LiveId" clId="{7BDB927B-7FB8-46EE-9AEC-5559361BCEA6}" dt="2021-01-31T21:46:51.567" v="34" actId="478"/>
          <ac:picMkLst>
            <pc:docMk/>
            <pc:sldMk cId="4224650960" sldId="259"/>
            <ac:picMk id="11" creationId="{F455497E-0890-44E4-BD79-1A4FFB7AFFBF}"/>
          </ac:picMkLst>
        </pc:picChg>
      </pc:sldChg>
      <pc:sldChg chg="addSp delSp modSp mod delAnim modAnim">
        <pc:chgData name="Simone Vollaro" userId="38807c3dd47e1726" providerId="LiveId" clId="{7BDB927B-7FB8-46EE-9AEC-5559361BCEA6}" dt="2021-01-31T21:41:45.674" v="21" actId="14100"/>
        <pc:sldMkLst>
          <pc:docMk/>
          <pc:sldMk cId="2724298321" sldId="261"/>
        </pc:sldMkLst>
        <pc:picChg chg="del">
          <ac:chgData name="Simone Vollaro" userId="38807c3dd47e1726" providerId="LiveId" clId="{7BDB927B-7FB8-46EE-9AEC-5559361BCEA6}" dt="2021-01-31T21:34:30.426" v="9" actId="478"/>
          <ac:picMkLst>
            <pc:docMk/>
            <pc:sldMk cId="2724298321" sldId="261"/>
            <ac:picMk id="4" creationId="{60A0E007-A474-421E-A3DB-498E476DEB12}"/>
          </ac:picMkLst>
        </pc:picChg>
        <pc:picChg chg="add del mod">
          <ac:chgData name="Simone Vollaro" userId="38807c3dd47e1726" providerId="LiveId" clId="{7BDB927B-7FB8-46EE-9AEC-5559361BCEA6}" dt="2021-01-31T21:34:48.854" v="11" actId="478"/>
          <ac:picMkLst>
            <pc:docMk/>
            <pc:sldMk cId="2724298321" sldId="261"/>
            <ac:picMk id="5" creationId="{1579D7E0-2F39-408A-86A1-E34CB31487EA}"/>
          </ac:picMkLst>
        </pc:picChg>
        <pc:picChg chg="add del mod">
          <ac:chgData name="Simone Vollaro" userId="38807c3dd47e1726" providerId="LiveId" clId="{7BDB927B-7FB8-46EE-9AEC-5559361BCEA6}" dt="2021-01-31T21:36:13.652" v="13" actId="478"/>
          <ac:picMkLst>
            <pc:docMk/>
            <pc:sldMk cId="2724298321" sldId="261"/>
            <ac:picMk id="6" creationId="{BE15BAD5-B3AD-4143-BD6B-12D19275DA6B}"/>
          </ac:picMkLst>
        </pc:picChg>
        <pc:picChg chg="add del mod">
          <ac:chgData name="Simone Vollaro" userId="38807c3dd47e1726" providerId="LiveId" clId="{7BDB927B-7FB8-46EE-9AEC-5559361BCEA6}" dt="2021-01-31T21:37:30.170" v="15" actId="478"/>
          <ac:picMkLst>
            <pc:docMk/>
            <pc:sldMk cId="2724298321" sldId="261"/>
            <ac:picMk id="7" creationId="{58C1B402-B6AE-480F-9DFA-4E51577B7E20}"/>
          </ac:picMkLst>
        </pc:picChg>
        <pc:picChg chg="add del mod">
          <ac:chgData name="Simone Vollaro" userId="38807c3dd47e1726" providerId="LiveId" clId="{7BDB927B-7FB8-46EE-9AEC-5559361BCEA6}" dt="2021-01-31T21:39:56.981" v="17" actId="478"/>
          <ac:picMkLst>
            <pc:docMk/>
            <pc:sldMk cId="2724298321" sldId="261"/>
            <ac:picMk id="8" creationId="{7DB92140-4391-4502-BFD6-882340CDD296}"/>
          </ac:picMkLst>
        </pc:picChg>
        <pc:picChg chg="add mod">
          <ac:chgData name="Simone Vollaro" userId="38807c3dd47e1726" providerId="LiveId" clId="{7BDB927B-7FB8-46EE-9AEC-5559361BCEA6}" dt="2021-01-31T21:41:45.674" v="21" actId="14100"/>
          <ac:picMkLst>
            <pc:docMk/>
            <pc:sldMk cId="2724298321" sldId="261"/>
            <ac:picMk id="10" creationId="{3D480C16-7AAB-4CAA-8CD2-AB56E22AAB37}"/>
          </ac:picMkLst>
        </pc:picChg>
      </pc:sldChg>
      <pc:sldChg chg="modSp mod">
        <pc:chgData name="Simone Vollaro" userId="38807c3dd47e1726" providerId="LiveId" clId="{7BDB927B-7FB8-46EE-9AEC-5559361BCEA6}" dt="2021-01-30T20:30:53.046" v="1" actId="20577"/>
        <pc:sldMkLst>
          <pc:docMk/>
          <pc:sldMk cId="3747457676" sldId="262"/>
        </pc:sldMkLst>
        <pc:spChg chg="mod">
          <ac:chgData name="Simone Vollaro" userId="38807c3dd47e1726" providerId="LiveId" clId="{7BDB927B-7FB8-46EE-9AEC-5559361BCEA6}" dt="2021-01-30T20:30:53.046" v="1" actId="20577"/>
          <ac:spMkLst>
            <pc:docMk/>
            <pc:sldMk cId="3747457676" sldId="262"/>
            <ac:spMk id="7" creationId="{9C73BB1A-9E9D-4D9D-9311-38D1F0AABB05}"/>
          </ac:spMkLst>
        </pc:spChg>
      </pc:sldChg>
      <pc:sldChg chg="modSp mod">
        <pc:chgData name="Simone Vollaro" userId="38807c3dd47e1726" providerId="LiveId" clId="{7BDB927B-7FB8-46EE-9AEC-5559361BCEA6}" dt="2021-01-30T20:31:33.822" v="2" actId="20577"/>
        <pc:sldMkLst>
          <pc:docMk/>
          <pc:sldMk cId="3417866842" sldId="264"/>
        </pc:sldMkLst>
        <pc:spChg chg="mod">
          <ac:chgData name="Simone Vollaro" userId="38807c3dd47e1726" providerId="LiveId" clId="{7BDB927B-7FB8-46EE-9AEC-5559361BCEA6}" dt="2021-01-30T20:31:33.822" v="2" actId="20577"/>
          <ac:spMkLst>
            <pc:docMk/>
            <pc:sldMk cId="3417866842" sldId="264"/>
            <ac:spMk id="47" creationId="{D1D286BB-8B09-49B4-81FA-BEE6DB7302F5}"/>
          </ac:spMkLst>
        </pc:spChg>
      </pc:sldChg>
      <pc:sldChg chg="modSp mod">
        <pc:chgData name="Simone Vollaro" userId="38807c3dd47e1726" providerId="LiveId" clId="{7BDB927B-7FB8-46EE-9AEC-5559361BCEA6}" dt="2021-01-30T20:52:54.249" v="8" actId="27636"/>
        <pc:sldMkLst>
          <pc:docMk/>
          <pc:sldMk cId="1090679876" sldId="267"/>
        </pc:sldMkLst>
        <pc:spChg chg="mod">
          <ac:chgData name="Simone Vollaro" userId="38807c3dd47e1726" providerId="LiveId" clId="{7BDB927B-7FB8-46EE-9AEC-5559361BCEA6}" dt="2021-01-30T20:52:54.249" v="8" actId="27636"/>
          <ac:spMkLst>
            <pc:docMk/>
            <pc:sldMk cId="1090679876" sldId="267"/>
            <ac:spMk id="3" creationId="{4A38C4C4-6A05-4B87-BACE-DCDA2F8275E4}"/>
          </ac:spMkLst>
        </pc:spChg>
      </pc:sldChg>
    </pc:docChg>
  </pc:docChgLst>
  <pc:docChgLst>
    <pc:chgData name="Simone Vollaro" userId="38807c3dd47e1726" providerId="LiveId" clId="{30CC4A29-96B0-4699-A5D5-CAFF176152FF}"/>
    <pc:docChg chg="modSld">
      <pc:chgData name="Simone Vollaro" userId="38807c3dd47e1726" providerId="LiveId" clId="{30CC4A29-96B0-4699-A5D5-CAFF176152FF}" dt="2021-03-02T21:08:15.612" v="17" actId="20577"/>
      <pc:docMkLst>
        <pc:docMk/>
      </pc:docMkLst>
      <pc:sldChg chg="modSp mod modNotesTx">
        <pc:chgData name="Simone Vollaro" userId="38807c3dd47e1726" providerId="LiveId" clId="{30CC4A29-96B0-4699-A5D5-CAFF176152FF}" dt="2021-03-02T21:08:15.612" v="17" actId="20577"/>
        <pc:sldMkLst>
          <pc:docMk/>
          <pc:sldMk cId="3747457676" sldId="262"/>
        </pc:sldMkLst>
        <pc:spChg chg="mod">
          <ac:chgData name="Simone Vollaro" userId="38807c3dd47e1726" providerId="LiveId" clId="{30CC4A29-96B0-4699-A5D5-CAFF176152FF}" dt="2021-03-02T20:43:32.721" v="0" actId="20577"/>
          <ac:spMkLst>
            <pc:docMk/>
            <pc:sldMk cId="3747457676" sldId="262"/>
            <ac:spMk id="7" creationId="{9C73BB1A-9E9D-4D9D-9311-38D1F0AABB05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A74DA7-3E1E-4C11-A181-A537412B4A72}" type="datetimeFigureOut">
              <a:rPr lang="en-US" smtClean="0"/>
              <a:t>3/2/2021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80FE85-1D26-443E-82FB-1B21905694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8939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Montserrat"/>
              </a:rPr>
              <a:t>100mm per second</a:t>
            </a: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Montserrat"/>
              </a:rPr>
              <a:t>19-year-old Chris Kelsey</a:t>
            </a:r>
          </a:p>
          <a:p>
            <a:r>
              <a:rPr lang="en-US" b="0" i="0">
                <a:solidFill>
                  <a:srgbClr val="000000"/>
                </a:solidFill>
                <a:effectLst/>
                <a:latin typeface="Montserrat"/>
              </a:rPr>
              <a:t>Drone: Obliterate</a:t>
            </a:r>
            <a:r>
              <a:rPr lang="en-US" b="0" i="0" dirty="0">
                <a:solidFill>
                  <a:srgbClr val="000000"/>
                </a:solidFill>
                <a:effectLst/>
                <a:latin typeface="Montserrat"/>
              </a:rPr>
              <a:t>, 3D Print, Lift &amp; Place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0FE85-1D26-443E-82FB-1B21905694D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4822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6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6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6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6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6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2EBECDC6-D4FE-409B-B50A-781712D6EF2D}" type="datetimeFigureOut">
              <a:rPr lang="it-IT" smtClean="0"/>
              <a:t>02/03/2021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FC8FDBBD-F19C-4F03-9169-5523A1EF126E}" type="slidenum">
              <a:rPr lang="it-IT" smtClean="0"/>
              <a:t>‹#›</a:t>
            </a:fld>
            <a:endParaRPr lang="it-IT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24396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magine panoramica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ECDC6-D4FE-409B-B50A-781712D6EF2D}" type="datetimeFigureOut">
              <a:rPr lang="it-IT" smtClean="0"/>
              <a:t>02/03/2021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8FDBBD-F19C-4F03-9169-5523A1EF126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8936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sotto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ECDC6-D4FE-409B-B50A-781712D6EF2D}" type="datetimeFigureOut">
              <a:rPr lang="it-IT" smtClean="0"/>
              <a:t>02/03/2021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8FDBBD-F19C-4F03-9169-5523A1EF126E}" type="slidenum">
              <a:rPr lang="it-IT" smtClean="0"/>
              <a:t>‹#›</a:t>
            </a:fld>
            <a:endParaRPr lang="it-IT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19156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ECDC6-D4FE-409B-B50A-781712D6EF2D}" type="datetimeFigureOut">
              <a:rPr lang="it-IT" smtClean="0"/>
              <a:t>02/03/2021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8FDBBD-F19C-4F03-9169-5523A1EF126E}" type="slidenum">
              <a:rPr lang="it-IT" smtClean="0"/>
              <a:t>‹#›</a:t>
            </a:fld>
            <a:endParaRPr lang="it-IT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84584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ECDC6-D4FE-409B-B50A-781712D6EF2D}" type="datetimeFigureOut">
              <a:rPr lang="it-IT" smtClean="0"/>
              <a:t>02/03/2021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8FDBBD-F19C-4F03-9169-5523A1EF126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798736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 cita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ECDC6-D4FE-409B-B50A-781712D6EF2D}" type="datetimeFigureOut">
              <a:rPr lang="it-IT" smtClean="0"/>
              <a:t>02/03/2021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8FDBBD-F19C-4F03-9169-5523A1EF126E}" type="slidenum">
              <a:rPr lang="it-IT" smtClean="0"/>
              <a:t>‹#›</a:t>
            </a:fld>
            <a:endParaRPr lang="it-IT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92871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ECDC6-D4FE-409B-B50A-781712D6EF2D}" type="datetimeFigureOut">
              <a:rPr lang="it-IT" smtClean="0"/>
              <a:t>02/03/2021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8FDBBD-F19C-4F03-9169-5523A1EF126E}" type="slidenum">
              <a:rPr lang="it-IT" smtClean="0"/>
              <a:t>‹#›</a:t>
            </a:fld>
            <a:endParaRPr lang="it-IT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345999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ECDC6-D4FE-409B-B50A-781712D6EF2D}" type="datetimeFigureOut">
              <a:rPr lang="it-IT" smtClean="0"/>
              <a:t>02/03/2021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8FDBBD-F19C-4F03-9169-5523A1EF126E}" type="slidenum">
              <a:rPr lang="it-IT" smtClean="0"/>
              <a:t>‹#›</a:t>
            </a:fld>
            <a:endParaRPr lang="it-IT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493624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ECDC6-D4FE-409B-B50A-781712D6EF2D}" type="datetimeFigureOut">
              <a:rPr lang="it-IT" smtClean="0"/>
              <a:t>02/03/2021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8FDBBD-F19C-4F03-9169-5523A1EF126E}" type="slidenum">
              <a:rPr lang="it-IT" smtClean="0"/>
              <a:t>‹#›</a:t>
            </a:fld>
            <a:endParaRPr lang="it-IT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501833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3D1EF71-5F72-4D16-96AC-6807A9B00E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48523602-F10B-4257-919B-CA32676147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FC7580A-275C-493F-8074-C8BB75696A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ECDC6-D4FE-409B-B50A-781712D6EF2D}" type="datetimeFigureOut">
              <a:rPr lang="it-IT" smtClean="0"/>
              <a:t>02/03/2021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76988C8-A114-4AD9-8DF2-3E49FE118F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116BFF3-9FBC-452F-B633-C61C9C6D90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8FDBBD-F19C-4F03-9169-5523A1EF126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273673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4B23872-CA35-4F8C-903B-106793C20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D83B8F3-5C6D-4538-B0C4-B25567BA97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3055AB8-84A6-4786-982B-0E41EDBF7C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ECDC6-D4FE-409B-B50A-781712D6EF2D}" type="datetimeFigureOut">
              <a:rPr lang="it-IT" smtClean="0"/>
              <a:t>02/03/2021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155372C-E005-4D06-873F-1573EAFFD0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07554AB-3577-4FCA-9170-12636AD57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8FDBBD-F19C-4F03-9169-5523A1EF126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539285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ECDC6-D4FE-409B-B50A-781712D6EF2D}" type="datetimeFigureOut">
              <a:rPr lang="it-IT" smtClean="0"/>
              <a:t>02/03/2021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8FDBBD-F19C-4F03-9169-5523A1EF126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3144859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38B96C4-550A-4CAA-9E19-8A6F640E4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164CF5A6-A58F-487A-8A37-6C74F8D820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E65D6E6-12CD-4F0A-9368-1FC9ABDC4C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ECDC6-D4FE-409B-B50A-781712D6EF2D}" type="datetimeFigureOut">
              <a:rPr lang="it-IT" smtClean="0"/>
              <a:t>02/03/2021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FD88363-49D8-4B0F-8AA3-7178B2A93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7BAD383-C164-4531-A093-912BAB23B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8FDBBD-F19C-4F03-9169-5523A1EF126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9786269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23A3FB4-1EED-42FD-B800-0DA599E6D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C0FFAB4-3F25-4E74-BE84-FC9BEF047B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874D2DCD-7966-4F79-8F31-11414443AC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3D94303E-DBDF-4F54-AC31-CA0025006D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ECDC6-D4FE-409B-B50A-781712D6EF2D}" type="datetimeFigureOut">
              <a:rPr lang="it-IT" smtClean="0"/>
              <a:t>02/03/2021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CB462E27-4845-48B3-9CDE-0EE598785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C9BBFEE9-E205-4805-BA33-CF6C8D1E27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8FDBBD-F19C-4F03-9169-5523A1EF126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7778260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82F85A3-6ABB-4F96-A9E0-4F763CCE5C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E7B33E51-E94E-4338-AC8A-32C5B95D73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8F124597-6233-4C3B-922A-0FB1F0F3D6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7B58FFA9-3FC0-4400-8C3C-CDEC9D9607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5C657C80-B248-44A7-BEA6-D69913A765A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232BA5F0-E4DA-4861-947D-2B0A53369F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ECDC6-D4FE-409B-B50A-781712D6EF2D}" type="datetimeFigureOut">
              <a:rPr lang="it-IT" smtClean="0"/>
              <a:t>02/03/2021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E25EBB20-E6C6-4DB4-9E0B-D86CED67C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161352C9-3C1F-40B8-BBC4-2C92D4CBEC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8FDBBD-F19C-4F03-9169-5523A1EF126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8739266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68E18FF-414A-4922-809B-6E3F8BCBB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FF8608F1-F8A5-4885-9834-832F013837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ECDC6-D4FE-409B-B50A-781712D6EF2D}" type="datetimeFigureOut">
              <a:rPr lang="it-IT" smtClean="0"/>
              <a:t>02/03/2021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EEE39927-EDAE-4153-ACD8-0E89CF3E9E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6FCCDB85-BFCD-45A4-88B6-3606A5369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8FDBBD-F19C-4F03-9169-5523A1EF126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5569362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AF8743E1-C4E9-45BF-8E30-49AC60DD2C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ECDC6-D4FE-409B-B50A-781712D6EF2D}" type="datetimeFigureOut">
              <a:rPr lang="it-IT" smtClean="0"/>
              <a:t>02/03/2021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E33EF7CD-36DE-4215-8D74-FC188D5A31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42DE94C-7862-4752-8596-670759125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8FDBBD-F19C-4F03-9169-5523A1EF126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0266209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768F7C4-101B-4EFF-8117-A96F4DB79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79C018A-4287-4760-BAEF-261F4DE621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09897D31-6906-485A-B5BD-219F2E6EFD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36ADB31D-6DEF-49A7-A388-D67B849DCF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ECDC6-D4FE-409B-B50A-781712D6EF2D}" type="datetimeFigureOut">
              <a:rPr lang="it-IT" smtClean="0"/>
              <a:t>02/03/2021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E8F1B524-C7DC-499C-B2BB-8713468136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60ED4DC0-43E4-4406-91E4-1E60870841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8FDBBD-F19C-4F03-9169-5523A1EF126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7470519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65B1D3F-E1A6-4C98-8ED1-146AA713C3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FD53B658-4FB5-4B4E-BE07-166D2C3E7A6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A83DE032-EE2D-463D-88E9-809CAAE6A6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15A74086-D647-4674-96FE-C1107D2514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ECDC6-D4FE-409B-B50A-781712D6EF2D}" type="datetimeFigureOut">
              <a:rPr lang="it-IT" smtClean="0"/>
              <a:t>02/03/2021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CE7D1D72-33CF-4ABB-88BC-3DD5655FF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C20DDB77-00A5-46C0-8D06-A0F2EC1D2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8FDBBD-F19C-4F03-9169-5523A1EF126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9196997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49F413C-419B-48A3-BEC5-E92AB149D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8E487F09-B4B8-473B-8049-06571E7397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7505891-A4DF-46EA-9AF5-4BE955607C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ECDC6-D4FE-409B-B50A-781712D6EF2D}" type="datetimeFigureOut">
              <a:rPr lang="it-IT" smtClean="0"/>
              <a:t>02/03/2021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15F4872-6B94-4E3E-9D64-1FB3F89987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642984A-0EF6-4A93-97ED-61031D60BB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8FDBBD-F19C-4F03-9169-5523A1EF126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9058713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BF1ED014-EF2B-4E7A-A5A3-977C3FAA4D9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34FDC851-4F84-4151-9C43-B42C4E72CB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C37BCA2-2FCD-4142-8172-0A12803641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ECDC6-D4FE-409B-B50A-781712D6EF2D}" type="datetimeFigureOut">
              <a:rPr lang="it-IT" smtClean="0"/>
              <a:t>02/03/2021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8C1D9E0-6592-448D-9399-A8F90731A5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732E558-6449-45E2-B0B9-4844127C03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8FDBBD-F19C-4F03-9169-5523A1EF126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778623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ECDC6-D4FE-409B-B50A-781712D6EF2D}" type="datetimeFigureOut">
              <a:rPr lang="it-IT" smtClean="0"/>
              <a:t>02/03/2021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FC8FDBBD-F19C-4F03-9169-5523A1EF126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361878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ECDC6-D4FE-409B-B50A-781712D6EF2D}" type="datetimeFigureOut">
              <a:rPr lang="it-IT" smtClean="0"/>
              <a:t>02/03/2021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8FDBBD-F19C-4F03-9169-5523A1EF126E}" type="slidenum">
              <a:rPr lang="it-IT" smtClean="0"/>
              <a:t>‹#›</a:t>
            </a:fld>
            <a:endParaRPr lang="it-IT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996774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ECDC6-D4FE-409B-B50A-781712D6EF2D}" type="datetimeFigureOut">
              <a:rPr lang="it-IT" smtClean="0"/>
              <a:t>02/03/2021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8FDBBD-F19C-4F03-9169-5523A1EF126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4616318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ECDC6-D4FE-409B-B50A-781712D6EF2D}" type="datetimeFigureOut">
              <a:rPr lang="it-IT" smtClean="0"/>
              <a:t>02/03/2021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FC8FDBBD-F19C-4F03-9169-5523A1EF126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7272629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ECDC6-D4FE-409B-B50A-781712D6EF2D}" type="datetimeFigureOut">
              <a:rPr lang="it-IT" smtClean="0"/>
              <a:t>02/03/2021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FC8FDBBD-F19C-4F03-9169-5523A1EF126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666295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ECDC6-D4FE-409B-B50A-781712D6EF2D}" type="datetimeFigureOut">
              <a:rPr lang="it-IT" smtClean="0"/>
              <a:t>02/03/2021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FC8FDBBD-F19C-4F03-9169-5523A1EF126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4336872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ECDC6-D4FE-409B-B50A-781712D6EF2D}" type="datetimeFigureOut">
              <a:rPr lang="it-IT" smtClean="0"/>
              <a:t>02/03/2021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8FDBBD-F19C-4F03-9169-5523A1EF126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0115551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ECDC6-D4FE-409B-B50A-781712D6EF2D}" type="datetimeFigureOut">
              <a:rPr lang="it-IT" smtClean="0"/>
              <a:t>02/03/2021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8FDBBD-F19C-4F03-9169-5523A1EF126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7139654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ECDC6-D4FE-409B-B50A-781712D6EF2D}" type="datetimeFigureOut">
              <a:rPr lang="it-IT" smtClean="0"/>
              <a:t>02/03/2021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8FDBBD-F19C-4F03-9169-5523A1EF126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8657663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ECDC6-D4FE-409B-B50A-781712D6EF2D}" type="datetimeFigureOut">
              <a:rPr lang="it-IT" smtClean="0"/>
              <a:t>02/03/2021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FC8FDBBD-F19C-4F03-9169-5523A1EF126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9206809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sotto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ECDC6-D4FE-409B-B50A-781712D6EF2D}" type="datetimeFigureOut">
              <a:rPr lang="it-IT" smtClean="0"/>
              <a:t>02/03/2021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FC8FDBBD-F19C-4F03-9169-5523A1EF126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0269554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ECDC6-D4FE-409B-B50A-781712D6EF2D}" type="datetimeFigureOut">
              <a:rPr lang="it-IT" smtClean="0"/>
              <a:t>02/03/2021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FC8FDBBD-F19C-4F03-9169-5523A1EF126E}" type="slidenum">
              <a:rPr lang="it-IT" smtClean="0"/>
              <a:t>‹#›</a:t>
            </a:fld>
            <a:endParaRPr lang="it-IT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564404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ECDC6-D4FE-409B-B50A-781712D6EF2D}" type="datetimeFigureOut">
              <a:rPr lang="it-IT" smtClean="0"/>
              <a:t>02/03/2021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8FDBBD-F19C-4F03-9169-5523A1EF126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4265523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ECDC6-D4FE-409B-B50A-781712D6EF2D}" type="datetimeFigureOut">
              <a:rPr lang="it-IT" smtClean="0"/>
              <a:t>02/03/2021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FC8FDBBD-F19C-4F03-9169-5523A1EF126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4282186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 cita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ECDC6-D4FE-409B-B50A-781712D6EF2D}" type="datetimeFigureOut">
              <a:rPr lang="it-IT" smtClean="0"/>
              <a:t>02/03/2021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FC8FDBBD-F19C-4F03-9169-5523A1EF126E}" type="slidenum">
              <a:rPr lang="it-IT" smtClean="0"/>
              <a:t>‹#›</a:t>
            </a:fld>
            <a:endParaRPr lang="it-IT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8967450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ECDC6-D4FE-409B-B50A-781712D6EF2D}" type="datetimeFigureOut">
              <a:rPr lang="it-IT" smtClean="0"/>
              <a:t>02/03/2021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FC8FDBBD-F19C-4F03-9169-5523A1EF126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754424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ECDC6-D4FE-409B-B50A-781712D6EF2D}" type="datetimeFigureOut">
              <a:rPr lang="it-IT" smtClean="0"/>
              <a:t>02/03/2021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8FDBBD-F19C-4F03-9169-5523A1EF126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1305573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ECDC6-D4FE-409B-B50A-781712D6EF2D}" type="datetimeFigureOut">
              <a:rPr lang="it-IT" smtClean="0"/>
              <a:t>02/03/2021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8FDBBD-F19C-4F03-9169-5523A1EF126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9039989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ECDC6-D4FE-409B-B50A-781712D6EF2D}" type="datetimeFigureOut">
              <a:rPr lang="it-IT" smtClean="0"/>
              <a:t>02/03/2021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FC8FDBBD-F19C-4F03-9169-5523A1EF126E}" type="slidenum">
              <a:rPr lang="it-IT" smtClean="0"/>
              <a:t>‹#›</a:t>
            </a:fld>
            <a:endParaRPr lang="it-IT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529775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ECDC6-D4FE-409B-B50A-781712D6EF2D}" type="datetimeFigureOut">
              <a:rPr lang="it-IT" smtClean="0"/>
              <a:t>02/03/2021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8FDBBD-F19C-4F03-9169-5523A1EF126E}" type="slidenum">
              <a:rPr lang="it-IT" smtClean="0"/>
              <a:t>‹#›</a:t>
            </a:fld>
            <a:endParaRPr lang="it-IT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905843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ECDC6-D4FE-409B-B50A-781712D6EF2D}" type="datetimeFigureOut">
              <a:rPr lang="it-IT" smtClean="0"/>
              <a:t>02/03/2021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8FDBBD-F19C-4F03-9169-5523A1EF126E}" type="slidenum">
              <a:rPr lang="it-IT" smtClean="0"/>
              <a:t>‹#›</a:t>
            </a:fld>
            <a:endParaRPr lang="it-IT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041849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ECDC6-D4FE-409B-B50A-781712D6EF2D}" type="datetimeFigureOut">
              <a:rPr lang="it-IT" smtClean="0"/>
              <a:t>02/03/2021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8FDBBD-F19C-4F03-9169-5523A1EF126E}" type="slidenum">
              <a:rPr lang="it-IT" smtClean="0"/>
              <a:t>‹#›</a:t>
            </a:fld>
            <a:endParaRPr lang="it-IT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30182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ECDC6-D4FE-409B-B50A-781712D6EF2D}" type="datetimeFigureOut">
              <a:rPr lang="it-IT" smtClean="0"/>
              <a:t>02/03/2021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8FDBBD-F19C-4F03-9169-5523A1EF126E}" type="slidenum">
              <a:rPr lang="it-IT" smtClean="0"/>
              <a:t>‹#›</a:t>
            </a:fld>
            <a:endParaRPr lang="it-IT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22823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ECDC6-D4FE-409B-B50A-781712D6EF2D}" type="datetimeFigureOut">
              <a:rPr lang="it-IT" smtClean="0"/>
              <a:t>02/03/2021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8FDBBD-F19C-4F03-9169-5523A1EF126E}" type="slidenum">
              <a:rPr lang="it-IT" smtClean="0"/>
              <a:t>‹#›</a:t>
            </a:fld>
            <a:endParaRPr lang="it-IT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306358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ECDC6-D4FE-409B-B50A-781712D6EF2D}" type="datetimeFigureOut">
              <a:rPr lang="it-IT" smtClean="0"/>
              <a:t>02/03/2021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8FDBBD-F19C-4F03-9169-5523A1EF126E}" type="slidenum">
              <a:rPr lang="it-IT" smtClean="0"/>
              <a:t>‹#›</a:t>
            </a:fld>
            <a:endParaRPr lang="it-IT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088055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ECDC6-D4FE-409B-B50A-781712D6EF2D}" type="datetimeFigureOut">
              <a:rPr lang="it-IT" smtClean="0"/>
              <a:t>02/03/2021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8FDBBD-F19C-4F03-9169-5523A1EF126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5885487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ECDC6-D4FE-409B-B50A-781712D6EF2D}" type="datetimeFigureOut">
              <a:rPr lang="it-IT" smtClean="0"/>
              <a:t>02/03/2021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8FDBBD-F19C-4F03-9169-5523A1EF126E}" type="slidenum">
              <a:rPr lang="it-IT" smtClean="0"/>
              <a:t>‹#›</a:t>
            </a:fld>
            <a:endParaRPr lang="it-IT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569252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2EBECDC6-D4FE-409B-B50A-781712D6EF2D}" type="datetimeFigureOut">
              <a:rPr lang="it-IT" smtClean="0"/>
              <a:t>02/03/2021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8FDBBD-F19C-4F03-9169-5523A1EF126E}" type="slidenum">
              <a:rPr lang="it-IT" smtClean="0"/>
              <a:t>‹#›</a:t>
            </a:fld>
            <a:endParaRPr lang="it-IT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0687027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ECDC6-D4FE-409B-B50A-781712D6EF2D}" type="datetimeFigureOut">
              <a:rPr lang="it-IT" smtClean="0"/>
              <a:t>02/03/2021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8FDBBD-F19C-4F03-9169-5523A1EF126E}" type="slidenum">
              <a:rPr lang="it-IT" smtClean="0"/>
              <a:t>‹#›</a:t>
            </a:fld>
            <a:endParaRPr lang="it-IT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894142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ECDC6-D4FE-409B-B50A-781712D6EF2D}" type="datetimeFigureOut">
              <a:rPr lang="it-IT" smtClean="0"/>
              <a:t>02/03/2021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8FDBBD-F19C-4F03-9169-5523A1EF126E}" type="slidenum">
              <a:rPr lang="it-IT" smtClean="0"/>
              <a:t>‹#›</a:t>
            </a:fld>
            <a:endParaRPr lang="it-IT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0433881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ECDC6-D4FE-409B-B50A-781712D6EF2D}" type="datetimeFigureOut">
              <a:rPr lang="it-IT" smtClean="0"/>
              <a:t>02/03/2021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FC8FDBBD-F19C-4F03-9169-5523A1EF126E}" type="slidenum">
              <a:rPr lang="it-IT" smtClean="0"/>
              <a:t>‹#›</a:t>
            </a:fld>
            <a:endParaRPr lang="it-IT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7101772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ECDC6-D4FE-409B-B50A-781712D6EF2D}" type="datetimeFigureOut">
              <a:rPr lang="it-IT" smtClean="0"/>
              <a:t>02/03/2021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8FDBBD-F19C-4F03-9169-5523A1EF126E}" type="slidenum">
              <a:rPr lang="it-IT" smtClean="0"/>
              <a:t>‹#›</a:t>
            </a:fld>
            <a:endParaRPr lang="it-IT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225474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ECDC6-D4FE-409B-B50A-781712D6EF2D}" type="datetimeFigureOut">
              <a:rPr lang="it-IT" smtClean="0"/>
              <a:t>02/03/2021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8FDBBD-F19C-4F03-9169-5523A1EF126E}" type="slidenum">
              <a:rPr lang="it-IT" smtClean="0"/>
              <a:t>‹#›</a:t>
            </a:fld>
            <a:endParaRPr lang="it-IT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3726184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ECDC6-D4FE-409B-B50A-781712D6EF2D}" type="datetimeFigureOut">
              <a:rPr lang="it-IT" smtClean="0"/>
              <a:t>02/03/2021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8FDBBD-F19C-4F03-9169-5523A1EF126E}" type="slidenum">
              <a:rPr lang="it-IT" smtClean="0"/>
              <a:t>‹#›</a:t>
            </a:fld>
            <a:endParaRPr lang="it-IT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47678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ECDC6-D4FE-409B-B50A-781712D6EF2D}" type="datetimeFigureOut">
              <a:rPr lang="it-IT" smtClean="0"/>
              <a:t>02/03/2021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8FDBBD-F19C-4F03-9169-5523A1EF126E}" type="slidenum">
              <a:rPr lang="it-IT" smtClean="0"/>
              <a:t>‹#›</a:t>
            </a:fld>
            <a:endParaRPr lang="it-IT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785036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ECDC6-D4FE-409B-B50A-781712D6EF2D}" type="datetimeFigureOut">
              <a:rPr lang="it-IT" smtClean="0"/>
              <a:t>02/03/2021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8FDBBD-F19C-4F03-9169-5523A1EF126E}" type="slidenum">
              <a:rPr lang="it-IT" smtClean="0"/>
              <a:t>‹#›</a:t>
            </a:fld>
            <a:endParaRPr lang="it-IT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1814859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ECDC6-D4FE-409B-B50A-781712D6EF2D}" type="datetimeFigureOut">
              <a:rPr lang="it-IT" smtClean="0"/>
              <a:t>02/03/2021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8FDBBD-F19C-4F03-9169-5523A1EF126E}" type="slidenum">
              <a:rPr lang="it-IT" smtClean="0"/>
              <a:t>‹#›</a:t>
            </a:fld>
            <a:endParaRPr lang="it-IT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735578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ECDC6-D4FE-409B-B50A-781712D6EF2D}" type="datetimeFigureOut">
              <a:rPr lang="it-IT" smtClean="0"/>
              <a:t>02/03/2021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8FDBBD-F19C-4F03-9169-5523A1EF126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55784489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ECDC6-D4FE-409B-B50A-781712D6EF2D}" type="datetimeFigureOut">
              <a:rPr lang="it-IT" smtClean="0"/>
              <a:t>02/03/2021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8FDBBD-F19C-4F03-9169-5523A1EF126E}" type="slidenum">
              <a:rPr lang="it-IT" smtClean="0"/>
              <a:t>‹#›</a:t>
            </a:fld>
            <a:endParaRPr lang="it-IT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9188802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2EBECDC6-D4FE-409B-B50A-781712D6EF2D}" type="datetimeFigureOut">
              <a:rPr lang="it-IT" smtClean="0"/>
              <a:t>02/03/2021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8FDBBD-F19C-4F03-9169-5523A1EF126E}" type="slidenum">
              <a:rPr lang="it-IT" smtClean="0"/>
              <a:t>‹#›</a:t>
            </a:fld>
            <a:endParaRPr lang="it-IT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7061273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ECDC6-D4FE-409B-B50A-781712D6EF2D}" type="datetimeFigureOut">
              <a:rPr lang="it-IT" smtClean="0"/>
              <a:t>02/03/2021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8FDBBD-F19C-4F03-9169-5523A1EF126E}" type="slidenum">
              <a:rPr lang="it-IT" smtClean="0"/>
              <a:t>‹#›</a:t>
            </a:fld>
            <a:endParaRPr lang="it-IT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822628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ECDC6-D4FE-409B-B50A-781712D6EF2D}" type="datetimeFigureOut">
              <a:rPr lang="it-IT" smtClean="0"/>
              <a:t>02/03/2021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8FDBBD-F19C-4F03-9169-5523A1EF126E}" type="slidenum">
              <a:rPr lang="it-IT" smtClean="0"/>
              <a:t>‹#›</a:t>
            </a:fld>
            <a:endParaRPr lang="it-IT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4036897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10089390" y="1792223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/>
                </a:solidFill>
              </a:defRPr>
            </a:lvl1pPr>
          </a:lstStyle>
          <a:p>
            <a:fld id="{2EBECDC6-D4FE-409B-B50A-781712D6EF2D}" type="datetimeFigureOut">
              <a:rPr lang="it-IT" smtClean="0"/>
              <a:t>02/03/2021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8959592" y="3226820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endParaRPr lang="it-IT"/>
          </a:p>
        </p:txBody>
      </p:sp>
      <p:sp>
        <p:nvSpPr>
          <p:cNvPr id="10" name="Rectangle 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1008" y="292608"/>
            <a:ext cx="838199" cy="767687"/>
          </a:xfrm>
        </p:spPr>
        <p:txBody>
          <a:bodyPr/>
          <a:lstStyle>
            <a:lvl1pPr>
              <a:defRPr sz="2800" b="0" i="0">
                <a:latin typeface="+mj-lt"/>
              </a:defRPr>
            </a:lvl1pPr>
          </a:lstStyle>
          <a:p>
            <a:fld id="{FC8FDBBD-F19C-4F03-9169-5523A1EF126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89582718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ECDC6-D4FE-409B-B50A-781712D6EF2D}" type="datetimeFigureOut">
              <a:rPr lang="it-IT" smtClean="0"/>
              <a:t>02/03/2021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8FDBBD-F19C-4F03-9169-5523A1EF126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1815772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677645"/>
            <a:ext cx="4351023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8" y="2677644"/>
            <a:ext cx="3755379" cy="2283823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ECDC6-D4FE-409B-B50A-781712D6EF2D}" type="datetimeFigureOut">
              <a:rPr lang="it-IT" smtClean="0"/>
              <a:t>02/03/2021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15" name="Rectangle 1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8FDBBD-F19C-4F03-9169-5523A1EF126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11615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ECDC6-D4FE-409B-B50A-781712D6EF2D}" type="datetimeFigureOut">
              <a:rPr lang="it-IT" smtClean="0"/>
              <a:t>02/03/2021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8FDBBD-F19C-4F03-9169-5523A1EF126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2783308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ECDC6-D4FE-409B-B50A-781712D6EF2D}" type="datetimeFigureOut">
              <a:rPr lang="it-IT" smtClean="0"/>
              <a:t>02/03/2021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8FDBBD-F19C-4F03-9169-5523A1EF126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98059364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0" y="3179762"/>
            <a:ext cx="4825159" cy="2840039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ECDC6-D4FE-409B-B50A-781712D6EF2D}" type="datetimeFigureOut">
              <a:rPr lang="it-IT" smtClean="0"/>
              <a:t>02/03/2021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8FDBBD-F19C-4F03-9169-5523A1EF126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53608719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ECDC6-D4FE-409B-B50A-781712D6EF2D}" type="datetimeFigureOut">
              <a:rPr lang="it-IT" smtClean="0"/>
              <a:t>02/03/2021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8FDBBD-F19C-4F03-9169-5523A1EF126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39268135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ECDC6-D4FE-409B-B50A-781712D6EF2D}" type="datetimeFigureOut">
              <a:rPr lang="it-IT" smtClean="0"/>
              <a:t>02/03/2021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8FDBBD-F19C-4F03-9169-5523A1EF126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29058286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295400"/>
            <a:ext cx="2793159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5" cy="4572000"/>
          </a:xfrm>
        </p:spPr>
        <p:txBody>
          <a:bodyPr anchor="ctr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2895600"/>
            <a:ext cx="2793158" cy="312927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ECDC6-D4FE-409B-B50A-781712D6EF2D}" type="datetimeFigureOut">
              <a:rPr lang="it-IT" smtClean="0"/>
              <a:t>02/03/2021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15" name="Rectangle 1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8FDBBD-F19C-4F03-9169-5523A1EF126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13484692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693332"/>
            <a:ext cx="3860260" cy="173566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ECDC6-D4FE-409B-B50A-781712D6EF2D}" type="datetimeFigureOut">
              <a:rPr lang="it-IT" smtClean="0"/>
              <a:t>02/03/2021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8FDBBD-F19C-4F03-9169-5523A1EF126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31662402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magine panoramica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966674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6" y="553666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ECDC6-D4FE-409B-B50A-781712D6EF2D}" type="datetimeFigureOut">
              <a:rPr lang="it-IT" smtClean="0"/>
              <a:t>02/03/2021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8FDBBD-F19C-4F03-9169-5523A1EF126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79255771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olo e sotto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063416"/>
            <a:ext cx="8825659" cy="1379755"/>
          </a:xfrm>
        </p:spPr>
        <p:txBody>
          <a:bodyPr/>
          <a:lstStyle>
            <a:lvl1pPr>
              <a:defRPr sz="40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ECDC6-D4FE-409B-B50A-781712D6EF2D}" type="datetimeFigureOut">
              <a:rPr lang="it-IT" smtClean="0"/>
              <a:t>02/03/2021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8FDBBD-F19C-4F03-9169-5523A1EF126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53544539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4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6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3" name="TextBox 12"/>
          <p:cNvSpPr txBox="1"/>
          <p:nvPr/>
        </p:nvSpPr>
        <p:spPr>
          <a:xfrm>
            <a:off x="9719438" y="2631815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”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98295" y="591093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0517"/>
            <a:ext cx="8453906" cy="2698249"/>
          </a:xfrm>
        </p:spPr>
        <p:txBody>
          <a:bodyPr/>
          <a:lstStyle>
            <a:lvl1pPr>
              <a:defRPr sz="40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25772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ECDC6-D4FE-409B-B50A-781712D6EF2D}" type="datetimeFigureOut">
              <a:rPr lang="it-IT" smtClean="0"/>
              <a:t>02/03/2021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2" name="Rectangle 3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8FDBBD-F19C-4F03-9169-5523A1EF126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07273865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33068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ECDC6-D4FE-409B-B50A-781712D6EF2D}" type="datetimeFigureOut">
              <a:rPr lang="it-IT" smtClean="0"/>
              <a:t>02/03/2021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12" name="Rectangle 1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8FDBBD-F19C-4F03-9169-5523A1EF126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607063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ECDC6-D4FE-409B-B50A-781712D6EF2D}" type="datetimeFigureOut">
              <a:rPr lang="it-IT" smtClean="0"/>
              <a:t>02/03/2021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8FDBBD-F19C-4F03-9169-5523A1EF126E}" type="slidenum">
              <a:rPr lang="it-IT" smtClean="0"/>
              <a:t>‹#›</a:t>
            </a:fld>
            <a:endParaRPr lang="it-IT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6007924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17299"/>
            <a:ext cx="312916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4" y="3193561"/>
            <a:ext cx="3129168" cy="283349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2"/>
            <a:ext cx="314538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93561"/>
            <a:ext cx="3145380" cy="283349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6700" y="2617299"/>
            <a:ext cx="3161029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6700" y="3193561"/>
            <a:ext cx="3164719" cy="28334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cxnSp>
        <p:nvCxnSpPr>
          <p:cNvPr id="22" name="Straight Connector 21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ECDC6-D4FE-409B-B50A-781712D6EF2D}" type="datetimeFigureOut">
              <a:rPr lang="it-IT" smtClean="0"/>
              <a:t>02/03/2021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8FDBBD-F19C-4F03-9169-5523A1EF126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7301068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nne immag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2" y="4532845"/>
            <a:ext cx="30504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2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3" y="5109107"/>
            <a:ext cx="3050437" cy="91794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537" y="4532846"/>
            <a:ext cx="3046766" cy="651156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3" y="2603500"/>
            <a:ext cx="2691241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8865" y="5184002"/>
            <a:ext cx="3050438" cy="84305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3434" y="4532847"/>
            <a:ext cx="3050438" cy="65115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3434" y="5184001"/>
            <a:ext cx="3050437" cy="843054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388153" y="2603500"/>
            <a:ext cx="0" cy="3517594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801905" y="2603500"/>
            <a:ext cx="0" cy="34925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ECDC6-D4FE-409B-B50A-781712D6EF2D}" type="datetimeFigureOut">
              <a:rPr lang="it-IT" smtClean="0"/>
              <a:t>02/03/2021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8FDBBD-F19C-4F03-9169-5523A1EF126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68989066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973668"/>
            <a:ext cx="8825660" cy="706964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ECDC6-D4FE-409B-B50A-781712D6EF2D}" type="datetimeFigureOut">
              <a:rPr lang="it-IT" smtClean="0"/>
              <a:t>02/03/2021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8FDBBD-F19C-4F03-9169-5523A1EF126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69962305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Rectangle 7"/>
            <p:cNvSpPr/>
            <p:nvPr/>
          </p:nvSpPr>
          <p:spPr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76756" y="1278468"/>
            <a:ext cx="1413933" cy="4748589"/>
          </a:xfrm>
        </p:spPr>
        <p:txBody>
          <a:bodyPr vert="eaVert" anchor="b" anchorCtr="0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8"/>
            <a:ext cx="6247546" cy="4748590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ECDC6-D4FE-409B-B50A-781712D6EF2D}" type="datetimeFigureOut">
              <a:rPr lang="it-IT" smtClean="0"/>
              <a:t>02/03/2021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8FDBBD-F19C-4F03-9169-5523A1EF126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992353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ECDC6-D4FE-409B-B50A-781712D6EF2D}" type="datetimeFigureOut">
              <a:rPr lang="it-IT" smtClean="0"/>
              <a:t>02/03/2021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8FDBBD-F19C-4F03-9169-5523A1EF126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720410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17" Type="http://schemas.openxmlformats.org/officeDocument/2006/relationships/theme" Target="../theme/theme3.xml"/><Relationship Id="rId2" Type="http://schemas.openxmlformats.org/officeDocument/2006/relationships/slideLayout" Target="../slideLayouts/slideLayout30.xml"/><Relationship Id="rId16" Type="http://schemas.openxmlformats.org/officeDocument/2006/relationships/slideLayout" Target="../slideLayouts/slideLayout44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4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image" Target="../media/image7.jpg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13" Type="http://schemas.openxmlformats.org/officeDocument/2006/relationships/image" Target="../media/image7.jpg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.xml"/><Relationship Id="rId13" Type="http://schemas.openxmlformats.org/officeDocument/2006/relationships/slideLayout" Target="../slideLayouts/slideLayout79.xml"/><Relationship Id="rId18" Type="http://schemas.openxmlformats.org/officeDocument/2006/relationships/theme" Target="../theme/theme6.xml"/><Relationship Id="rId3" Type="http://schemas.openxmlformats.org/officeDocument/2006/relationships/slideLayout" Target="../slideLayouts/slideLayout69.xml"/><Relationship Id="rId7" Type="http://schemas.openxmlformats.org/officeDocument/2006/relationships/slideLayout" Target="../slideLayouts/slideLayout73.xml"/><Relationship Id="rId12" Type="http://schemas.openxmlformats.org/officeDocument/2006/relationships/slideLayout" Target="../slideLayouts/slideLayout78.xml"/><Relationship Id="rId17" Type="http://schemas.openxmlformats.org/officeDocument/2006/relationships/slideLayout" Target="../slideLayouts/slideLayout83.xml"/><Relationship Id="rId2" Type="http://schemas.openxmlformats.org/officeDocument/2006/relationships/slideLayout" Target="../slideLayouts/slideLayout68.xml"/><Relationship Id="rId16" Type="http://schemas.openxmlformats.org/officeDocument/2006/relationships/slideLayout" Target="../slideLayouts/slideLayout82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1.xml"/><Relationship Id="rId15" Type="http://schemas.openxmlformats.org/officeDocument/2006/relationships/slideLayout" Target="../slideLayouts/slideLayout81.xml"/><Relationship Id="rId10" Type="http://schemas.openxmlformats.org/officeDocument/2006/relationships/slideLayout" Target="../slideLayouts/slideLayout76.xml"/><Relationship Id="rId19" Type="http://schemas.openxmlformats.org/officeDocument/2006/relationships/image" Target="../media/image8.jpeg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Relationship Id="rId14" Type="http://schemas.openxmlformats.org/officeDocument/2006/relationships/slideLayout" Target="../slideLayouts/slideLayout8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2EBECDC6-D4FE-409B-B50A-781712D6EF2D}" type="datetimeFigureOut">
              <a:rPr lang="it-IT" smtClean="0"/>
              <a:t>02/03/2021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FC8FDBBD-F19C-4F03-9169-5523A1EF126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424089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3" r:id="rId1"/>
    <p:sldLayoutId id="2147483864" r:id="rId2"/>
    <p:sldLayoutId id="2147483865" r:id="rId3"/>
    <p:sldLayoutId id="2147483866" r:id="rId4"/>
    <p:sldLayoutId id="2147483867" r:id="rId5"/>
    <p:sldLayoutId id="2147483868" r:id="rId6"/>
    <p:sldLayoutId id="2147483869" r:id="rId7"/>
    <p:sldLayoutId id="2147483870" r:id="rId8"/>
    <p:sldLayoutId id="2147483871" r:id="rId9"/>
    <p:sldLayoutId id="2147483872" r:id="rId10"/>
    <p:sldLayoutId id="2147483873" r:id="rId11"/>
    <p:sldLayoutId id="2147483874" r:id="rId12"/>
    <p:sldLayoutId id="2147483875" r:id="rId13"/>
    <p:sldLayoutId id="2147483876" r:id="rId14"/>
    <p:sldLayoutId id="2147483877" r:id="rId15"/>
    <p:sldLayoutId id="2147483878" r:id="rId16"/>
    <p:sldLayoutId id="214748387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6B677C1A-E2D5-4472-A4E3-1C29E7B1A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2836DCF7-CCDC-426C-924A-5F52E5ADD9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77D63A7-4431-4EB4-BE11-81B9D67E65F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BECDC6-D4FE-409B-B50A-781712D6EF2D}" type="datetimeFigureOut">
              <a:rPr lang="it-IT" smtClean="0"/>
              <a:t>02/03/2021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829038B-843C-4D60-A7F8-8A7E3EC56C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1FF49A8-209B-4255-806F-E43C1D6FED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8FDBBD-F19C-4F03-9169-5523A1EF126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727565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5" r:id="rId1"/>
    <p:sldLayoutId id="2147484016" r:id="rId2"/>
    <p:sldLayoutId id="2147484017" r:id="rId3"/>
    <p:sldLayoutId id="2147484018" r:id="rId4"/>
    <p:sldLayoutId id="2147484019" r:id="rId5"/>
    <p:sldLayoutId id="2147484020" r:id="rId6"/>
    <p:sldLayoutId id="2147484021" r:id="rId7"/>
    <p:sldLayoutId id="2147484022" r:id="rId8"/>
    <p:sldLayoutId id="2147484023" r:id="rId9"/>
    <p:sldLayoutId id="2147484024" r:id="rId10"/>
    <p:sldLayoutId id="214748402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BECDC6-D4FE-409B-B50A-781712D6EF2D}" type="datetimeFigureOut">
              <a:rPr lang="it-IT" smtClean="0"/>
              <a:t>02/03/2021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FC8FDBBD-F19C-4F03-9169-5523A1EF126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022656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27" r:id="rId1"/>
    <p:sldLayoutId id="2147484028" r:id="rId2"/>
    <p:sldLayoutId id="2147484029" r:id="rId3"/>
    <p:sldLayoutId id="2147484030" r:id="rId4"/>
    <p:sldLayoutId id="2147484031" r:id="rId5"/>
    <p:sldLayoutId id="2147484032" r:id="rId6"/>
    <p:sldLayoutId id="2147484033" r:id="rId7"/>
    <p:sldLayoutId id="2147484034" r:id="rId8"/>
    <p:sldLayoutId id="2147484035" r:id="rId9"/>
    <p:sldLayoutId id="2147484036" r:id="rId10"/>
    <p:sldLayoutId id="2147484037" r:id="rId11"/>
    <p:sldLayoutId id="2147484038" r:id="rId12"/>
    <p:sldLayoutId id="2147484039" r:id="rId13"/>
    <p:sldLayoutId id="2147484040" r:id="rId14"/>
    <p:sldLayoutId id="2147484041" r:id="rId15"/>
    <p:sldLayoutId id="2147484042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BECDC6-D4FE-409B-B50A-781712D6EF2D}" type="datetimeFigureOut">
              <a:rPr lang="it-IT" smtClean="0"/>
              <a:t>02/03/2021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FC8FDBBD-F19C-4F03-9169-5523A1EF126E}" type="slidenum">
              <a:rPr lang="it-IT" smtClean="0"/>
              <a:t>‹#›</a:t>
            </a:fld>
            <a:endParaRPr lang="it-IT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33620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68" r:id="rId1"/>
    <p:sldLayoutId id="2147484069" r:id="rId2"/>
    <p:sldLayoutId id="2147484070" r:id="rId3"/>
    <p:sldLayoutId id="2147484071" r:id="rId4"/>
    <p:sldLayoutId id="2147484072" r:id="rId5"/>
    <p:sldLayoutId id="2147484073" r:id="rId6"/>
    <p:sldLayoutId id="2147484074" r:id="rId7"/>
    <p:sldLayoutId id="2147484075" r:id="rId8"/>
    <p:sldLayoutId id="2147484076" r:id="rId9"/>
    <p:sldLayoutId id="2147484077" r:id="rId10"/>
    <p:sldLayoutId id="214748407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BECDC6-D4FE-409B-B50A-781712D6EF2D}" type="datetimeFigureOut">
              <a:rPr lang="it-IT" smtClean="0"/>
              <a:t>02/03/2021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FC8FDBBD-F19C-4F03-9169-5523A1EF126E}" type="slidenum">
              <a:rPr lang="it-IT" smtClean="0"/>
              <a:t>‹#›</a:t>
            </a:fld>
            <a:endParaRPr lang="it-IT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92725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97" r:id="rId1"/>
    <p:sldLayoutId id="2147484098" r:id="rId2"/>
    <p:sldLayoutId id="2147484099" r:id="rId3"/>
    <p:sldLayoutId id="2147484100" r:id="rId4"/>
    <p:sldLayoutId id="2147484101" r:id="rId5"/>
    <p:sldLayoutId id="2147484102" r:id="rId6"/>
    <p:sldLayoutId id="2147484103" r:id="rId7"/>
    <p:sldLayoutId id="2147484104" r:id="rId8"/>
    <p:sldLayoutId id="2147484105" r:id="rId9"/>
    <p:sldLayoutId id="2147484106" r:id="rId10"/>
    <p:sldLayoutId id="21474841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26" name="Rectangle 2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0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3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2603500"/>
            <a:ext cx="8761412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0938" y="639406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2EBECDC6-D4FE-409B-B50A-781712D6EF2D}" type="datetimeFigureOut">
              <a:rPr lang="it-IT" smtClean="0"/>
              <a:t>02/03/2021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28358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 b="1" i="0">
                <a:solidFill>
                  <a:schemeClr val="accent1"/>
                </a:solidFill>
                <a:latin typeface="+mn-lt"/>
              </a:defRPr>
            </a:lvl1pPr>
          </a:lstStyle>
          <a:p>
            <a:endParaRPr lang="it-IT"/>
          </a:p>
        </p:txBody>
      </p:sp>
      <p:sp>
        <p:nvSpPr>
          <p:cNvPr id="22" name="Rectangle 2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FC8FDBBD-F19C-4F03-9169-5523A1EF126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32593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27" r:id="rId1"/>
    <p:sldLayoutId id="2147484128" r:id="rId2"/>
    <p:sldLayoutId id="2147484129" r:id="rId3"/>
    <p:sldLayoutId id="2147484130" r:id="rId4"/>
    <p:sldLayoutId id="2147484131" r:id="rId5"/>
    <p:sldLayoutId id="2147484132" r:id="rId6"/>
    <p:sldLayoutId id="2147484133" r:id="rId7"/>
    <p:sldLayoutId id="2147484134" r:id="rId8"/>
    <p:sldLayoutId id="2147484135" r:id="rId9"/>
    <p:sldLayoutId id="2147484136" r:id="rId10"/>
    <p:sldLayoutId id="2147484137" r:id="rId11"/>
    <p:sldLayoutId id="2147484138" r:id="rId12"/>
    <p:sldLayoutId id="2147484139" r:id="rId13"/>
    <p:sldLayoutId id="2147484140" r:id="rId14"/>
    <p:sldLayoutId id="2147484141" r:id="rId15"/>
    <p:sldLayoutId id="2147484142" r:id="rId16"/>
    <p:sldLayoutId id="2147484143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XKXSibk4Ass" TargetMode="External"/><Relationship Id="rId2" Type="http://schemas.openxmlformats.org/officeDocument/2006/relationships/hyperlink" Target="https://www.fabbaloo.com/blog/2018/9/14/cazza-no-more" TargetMode="External"/><Relationship Id="rId1" Type="http://schemas.openxmlformats.org/officeDocument/2006/relationships/slideLayout" Target="../slideLayouts/slideLayout19.xml"/><Relationship Id="rId4" Type="http://schemas.openxmlformats.org/officeDocument/2006/relationships/hyperlink" Target="https://www.3ders.org/images2017/first-look-cazza-construction-x1-3d-printing-robot-rebuild-homes-destroyed-by-hurricanes-1.jpg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8.xml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0.png"/><Relationship Id="rId3" Type="http://schemas.microsoft.com/office/2017/06/relationships/model3d" Target="../media/model3d1.glb"/><Relationship Id="rId7" Type="http://schemas.openxmlformats.org/officeDocument/2006/relationships/image" Target="../media/image15.png"/><Relationship Id="rId12" Type="http://schemas.microsoft.com/office/2017/06/relationships/model3d" Target="../media/model3d3.glb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7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microsoft.com/office/2017/06/relationships/model3d" Target="../media/model3d2.glb"/><Relationship Id="rId15" Type="http://schemas.openxmlformats.org/officeDocument/2006/relationships/image" Target="../media/image21.png"/><Relationship Id="rId10" Type="http://schemas.openxmlformats.org/officeDocument/2006/relationships/image" Target="../media/image18.png"/><Relationship Id="rId4" Type="http://schemas.openxmlformats.org/officeDocument/2006/relationships/image" Target="../media/image13.png"/><Relationship Id="rId9" Type="http://schemas.openxmlformats.org/officeDocument/2006/relationships/image" Target="../media/image17.png"/><Relationship Id="rId14" Type="http://schemas.microsoft.com/office/2017/06/relationships/model3d" Target="../media/model3d4.glb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0.png"/><Relationship Id="rId3" Type="http://schemas.microsoft.com/office/2017/06/relationships/model3d" Target="../media/model3d1.glb"/><Relationship Id="rId7" Type="http://schemas.openxmlformats.org/officeDocument/2006/relationships/image" Target="../media/image15.png"/><Relationship Id="rId12" Type="http://schemas.microsoft.com/office/2017/06/relationships/model3d" Target="../media/model3d3.glb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7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microsoft.com/office/2017/06/relationships/model3d" Target="../media/model3d2.glb"/><Relationship Id="rId15" Type="http://schemas.openxmlformats.org/officeDocument/2006/relationships/image" Target="../media/image21.png"/><Relationship Id="rId10" Type="http://schemas.openxmlformats.org/officeDocument/2006/relationships/image" Target="../media/image18.png"/><Relationship Id="rId4" Type="http://schemas.openxmlformats.org/officeDocument/2006/relationships/image" Target="../media/image13.png"/><Relationship Id="rId9" Type="http://schemas.openxmlformats.org/officeDocument/2006/relationships/image" Target="../media/image17.png"/><Relationship Id="rId14" Type="http://schemas.microsoft.com/office/2017/06/relationships/model3d" Target="../media/model3d4.glb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png"/><Relationship Id="rId5" Type="http://schemas.openxmlformats.org/officeDocument/2006/relationships/image" Target="../media/image120.png"/><Relationship Id="rId4" Type="http://schemas.openxmlformats.org/officeDocument/2006/relationships/image" Target="../media/image1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 descr="Digital concept of the Cazza X1">
            <a:extLst>
              <a:ext uri="{FF2B5EF4-FFF2-40B4-BE49-F238E27FC236}">
                <a16:creationId xmlns:a16="http://schemas.microsoft.com/office/drawing/2014/main" id="{333CCE88-0CE3-480F-BE08-940D4B7453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50"/>
          <a:stretch/>
        </p:blipFill>
        <p:spPr>
          <a:xfrm>
            <a:off x="0" y="10"/>
            <a:ext cx="12191980" cy="6857990"/>
          </a:xfrm>
          <a:prstGeom prst="rect">
            <a:avLst/>
          </a:prstGeom>
        </p:spPr>
      </p:pic>
      <p:sp>
        <p:nvSpPr>
          <p:cNvPr id="2" name="Titolo 1" descr="Arm presentation">
            <a:extLst>
              <a:ext uri="{FF2B5EF4-FFF2-40B4-BE49-F238E27FC236}">
                <a16:creationId xmlns:a16="http://schemas.microsoft.com/office/drawing/2014/main" id="{D711F749-66CD-4070-ACDB-A67E6551E4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56679" y="3295650"/>
            <a:ext cx="7235301" cy="1828800"/>
          </a:xfrm>
        </p:spPr>
        <p:txBody>
          <a:bodyPr>
            <a:normAutofit fontScale="90000"/>
          </a:bodyPr>
          <a:lstStyle/>
          <a:p>
            <a:r>
              <a:rPr lang="it-IT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CAZZAX1-based model</a:t>
            </a:r>
            <a:br>
              <a:rPr lang="it-IT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it-IT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Inverse </a:t>
            </a:r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kinematics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8DDA0174-CE71-427B-9391-8DF30FBA20DA}"/>
              </a:ext>
            </a:extLst>
          </p:cNvPr>
          <p:cNvSpPr txBox="1"/>
          <p:nvPr/>
        </p:nvSpPr>
        <p:spPr>
          <a:xfrm>
            <a:off x="8666838" y="5939894"/>
            <a:ext cx="33735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Simone Vollaro</a:t>
            </a:r>
          </a:p>
        </p:txBody>
      </p:sp>
    </p:spTree>
    <p:extLst>
      <p:ext uri="{BB962C8B-B14F-4D97-AF65-F5344CB8AC3E}">
        <p14:creationId xmlns:p14="http://schemas.microsoft.com/office/powerpoint/2010/main" val="35945168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magine 18" descr="Immagine che contiene testo, mappa, computer, sedendo&#10;&#10;Descrizione generata automaticamente">
            <a:extLst>
              <a:ext uri="{FF2B5EF4-FFF2-40B4-BE49-F238E27FC236}">
                <a16:creationId xmlns:a16="http://schemas.microsoft.com/office/drawing/2014/main" id="{370D6E36-3B2F-4346-9EF7-DACB65DFE3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5470" y="346179"/>
            <a:ext cx="2998011" cy="1588946"/>
          </a:xfrm>
          <a:prstGeom prst="rect">
            <a:avLst/>
          </a:prstGeom>
        </p:spPr>
      </p:pic>
      <p:pic>
        <p:nvPicPr>
          <p:cNvPr id="16" name="Immagine 15" descr="Immagine che contiene testo, mappa&#10;&#10;Descrizione generata automaticamente">
            <a:extLst>
              <a:ext uri="{FF2B5EF4-FFF2-40B4-BE49-F238E27FC236}">
                <a16:creationId xmlns:a16="http://schemas.microsoft.com/office/drawing/2014/main" id="{0441B964-126E-447A-A982-661E31C53D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280" y="2654349"/>
            <a:ext cx="2991195" cy="1547944"/>
          </a:xfrm>
          <a:prstGeom prst="rect">
            <a:avLst/>
          </a:prstGeom>
        </p:spPr>
      </p:pic>
      <p:pic>
        <p:nvPicPr>
          <p:cNvPr id="18" name="Immagine 17" descr="Immagine che contiene mappa&#10;&#10;Descrizione generata automaticamente">
            <a:extLst>
              <a:ext uri="{FF2B5EF4-FFF2-40B4-BE49-F238E27FC236}">
                <a16:creationId xmlns:a16="http://schemas.microsoft.com/office/drawing/2014/main" id="{93DDFDCF-407D-4698-BE4C-3974C9E8F5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280" y="342892"/>
            <a:ext cx="3127167" cy="1547948"/>
          </a:xfrm>
          <a:prstGeom prst="rect">
            <a:avLst/>
          </a:prstGeom>
        </p:spPr>
      </p:pic>
      <p:pic>
        <p:nvPicPr>
          <p:cNvPr id="20" name="Immagine 19" descr="Immagine che contiene testo, mappa, uomo&#10;&#10;Descrizione generata automaticamente">
            <a:extLst>
              <a:ext uri="{FF2B5EF4-FFF2-40B4-BE49-F238E27FC236}">
                <a16:creationId xmlns:a16="http://schemas.microsoft.com/office/drawing/2014/main" id="{B0AA9E1D-D09F-42AB-AA84-A2EA59FC63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27232" y="346179"/>
            <a:ext cx="3012197" cy="1588934"/>
          </a:xfrm>
          <a:prstGeom prst="rect">
            <a:avLst/>
          </a:prstGeom>
        </p:spPr>
      </p:pic>
      <p:pic>
        <p:nvPicPr>
          <p:cNvPr id="17" name="Immagine 16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D1BBECF0-599A-482D-9A8C-7C02D37F56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3280" y="4940804"/>
            <a:ext cx="3000311" cy="1582664"/>
          </a:xfrm>
          <a:prstGeom prst="rect">
            <a:avLst/>
          </a:prstGeom>
        </p:spPr>
      </p:pic>
      <p:sp>
        <p:nvSpPr>
          <p:cNvPr id="22" name="Rectangle 24">
            <a:extLst>
              <a:ext uri="{FF2B5EF4-FFF2-40B4-BE49-F238E27FC236}">
                <a16:creationId xmlns:a16="http://schemas.microsoft.com/office/drawing/2014/main" id="{A5A17FC0-D416-4C8B-A9E6-5924D352B9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67495" y="2300641"/>
            <a:ext cx="8124506" cy="455736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7923043B-556A-4C49-9AE0-9E86F0E5D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7256" y="2916520"/>
            <a:ext cx="6465287" cy="2309364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54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RESULTING CONFIGURATION VARIABLES</a:t>
            </a:r>
          </a:p>
        </p:txBody>
      </p:sp>
      <p:cxnSp>
        <p:nvCxnSpPr>
          <p:cNvPr id="23" name="Straight Connector 26">
            <a:extLst>
              <a:ext uri="{FF2B5EF4-FFF2-40B4-BE49-F238E27FC236}">
                <a16:creationId xmlns:a16="http://schemas.microsoft.com/office/drawing/2014/main" id="{982DC870-E8E5-4050-B10C-CC24FC67E5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2285774"/>
            <a:ext cx="12188952" cy="0"/>
          </a:xfrm>
          <a:prstGeom prst="line">
            <a:avLst/>
          </a:prstGeom>
          <a:ln w="1016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8">
            <a:extLst>
              <a:ext uri="{FF2B5EF4-FFF2-40B4-BE49-F238E27FC236}">
                <a16:creationId xmlns:a16="http://schemas.microsoft.com/office/drawing/2014/main" id="{FF76A74F-C283-4DED-BD4D-086753B7CB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4571548"/>
            <a:ext cx="4064320" cy="0"/>
          </a:xfrm>
          <a:prstGeom prst="line">
            <a:avLst/>
          </a:prstGeom>
          <a:ln w="1016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30">
            <a:extLst>
              <a:ext uri="{FF2B5EF4-FFF2-40B4-BE49-F238E27FC236}">
                <a16:creationId xmlns:a16="http://schemas.microsoft.com/office/drawing/2014/main" id="{3B2791FB-B2F7-4BBE-B8D8-74C37FF9E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4319" y="-680"/>
            <a:ext cx="0" cy="6858003"/>
          </a:xfrm>
          <a:prstGeom prst="line">
            <a:avLst/>
          </a:prstGeom>
          <a:ln w="1016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32">
            <a:extLst>
              <a:ext uri="{FF2B5EF4-FFF2-40B4-BE49-F238E27FC236}">
                <a16:creationId xmlns:a16="http://schemas.microsoft.com/office/drawing/2014/main" id="{9891B5DE-6811-4844-BB18-472A3F360E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20742" y="-680"/>
            <a:ext cx="0" cy="2240280"/>
          </a:xfrm>
          <a:prstGeom prst="line">
            <a:avLst/>
          </a:prstGeom>
          <a:ln w="1016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7A9CA3A-7216-41E0-B3CD-058077FD39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46931" y="5336249"/>
            <a:ext cx="5486400" cy="0"/>
          </a:xfrm>
          <a:prstGeom prst="line">
            <a:avLst/>
          </a:prstGeom>
          <a:ln w="15875">
            <a:solidFill>
              <a:srgbClr val="FFFFFF">
                <a:alpha val="7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78011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42A5316D-ED2F-4F89-B4B4-8D9240B1A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9498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EDEFED77-C4BF-4ED0-8866-CF81DE5BE6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57400"/>
            <a:ext cx="2743200" cy="27432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anchor="ctr">
            <a:normAutofit/>
          </a:bodyPr>
          <a:lstStyle/>
          <a:p>
            <a:pPr algn="ctr"/>
            <a:r>
              <a:rPr lang="en-US" sz="2400" dirty="0">
                <a:solidFill>
                  <a:srgbClr val="FFFFFF"/>
                </a:solidFill>
              </a:rPr>
              <a:t>POSITION AND ORIENTATION ERRORS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8BCDE4C6-35CC-4816-BC98-3ABEB8CFA2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9751" y="2263776"/>
            <a:ext cx="6992774" cy="704496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76CA9472-FCB1-433B-AD97-244C34BB45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9751" y="3133238"/>
            <a:ext cx="7034049" cy="716374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4CA2FC04-E367-4853-A1EE-A1DF3D93C4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9751" y="1366839"/>
            <a:ext cx="6992773" cy="788912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85747082-3E2D-41E1-B126-C3AC188DCA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9749" y="4025846"/>
            <a:ext cx="6992775" cy="729054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CA4D622E-4552-433F-BD27-D9882DEBAC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19749" y="5033962"/>
            <a:ext cx="6992776" cy="736728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52708CD4-CEA4-48AC-B6B5-79FB11FE03F9}"/>
              </a:ext>
            </a:extLst>
          </p:cNvPr>
          <p:cNvSpPr txBox="1"/>
          <p:nvPr/>
        </p:nvSpPr>
        <p:spPr>
          <a:xfrm>
            <a:off x="3745624" y="1638184"/>
            <a:ext cx="4099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PTP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349E04E4-0994-4AC4-9ECD-D862199277E5}"/>
              </a:ext>
            </a:extLst>
          </p:cNvPr>
          <p:cNvSpPr txBox="1"/>
          <p:nvPr/>
        </p:nvSpPr>
        <p:spPr>
          <a:xfrm>
            <a:off x="3745624" y="2492913"/>
            <a:ext cx="5110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Side1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64C9F623-5E46-4A50-A3FC-9EF546D0DEF0}"/>
              </a:ext>
            </a:extLst>
          </p:cNvPr>
          <p:cNvSpPr txBox="1"/>
          <p:nvPr/>
        </p:nvSpPr>
        <p:spPr>
          <a:xfrm>
            <a:off x="3745624" y="3368314"/>
            <a:ext cx="5110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Side2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F8F12DB5-2658-45E9-9D19-BD66D7DBF5DE}"/>
              </a:ext>
            </a:extLst>
          </p:cNvPr>
          <p:cNvSpPr txBox="1"/>
          <p:nvPr/>
        </p:nvSpPr>
        <p:spPr>
          <a:xfrm>
            <a:off x="3750878" y="4267262"/>
            <a:ext cx="5058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Side3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CBC0A2A8-1776-4E83-B030-556A3D675E7F}"/>
              </a:ext>
            </a:extLst>
          </p:cNvPr>
          <p:cNvSpPr txBox="1"/>
          <p:nvPr/>
        </p:nvSpPr>
        <p:spPr>
          <a:xfrm>
            <a:off x="3749566" y="5279215"/>
            <a:ext cx="5058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Side4</a:t>
            </a:r>
          </a:p>
        </p:txBody>
      </p:sp>
    </p:spTree>
    <p:extLst>
      <p:ext uri="{BB962C8B-B14F-4D97-AF65-F5344CB8AC3E}">
        <p14:creationId xmlns:p14="http://schemas.microsoft.com/office/powerpoint/2010/main" val="13570520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CA06CD6-90CA-4C45-856C-6771339E1E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10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969D42C5-38F3-4E89-933B-0BCE4A7183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507"/>
            <a:ext cx="3494362" cy="493098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kern="12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References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021601D-2758-4B15-A31C-FDA184C51B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A38C4C4-6A05-4B87-BACE-DCDA2F8275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9198" y="963507"/>
            <a:ext cx="6377772" cy="3457573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indent="0">
              <a:buNone/>
            </a:pPr>
            <a:r>
              <a:rPr lang="en-US" sz="1600" dirty="0"/>
              <a:t>The overall project makes extensive use of content based on the following:</a:t>
            </a:r>
          </a:p>
          <a:p>
            <a:r>
              <a:rPr lang="en-US" sz="1600" dirty="0"/>
              <a:t>Lecture notes from </a:t>
            </a:r>
            <a:r>
              <a:rPr lang="en-US" sz="1600" b="1" dirty="0"/>
              <a:t>Marco </a:t>
            </a:r>
            <a:r>
              <a:rPr lang="en-US" sz="1600" b="1" dirty="0" err="1"/>
              <a:t>Gabiccini</a:t>
            </a:r>
            <a:r>
              <a:rPr lang="en-US" sz="1600" dirty="0" err="1"/>
              <a:t>’s</a:t>
            </a:r>
            <a:r>
              <a:rPr lang="en-US" sz="1600" dirty="0"/>
              <a:t> Master Course in Robot Mechanics (Robotics and Automation Engineering master degree)</a:t>
            </a:r>
          </a:p>
          <a:p>
            <a:r>
              <a:rPr lang="en-US" sz="1600" dirty="0"/>
              <a:t>B. </a:t>
            </a:r>
            <a:r>
              <a:rPr lang="en-US" sz="1600" b="1" dirty="0"/>
              <a:t>Siciliano</a:t>
            </a:r>
            <a:r>
              <a:rPr lang="en-US" sz="1600" dirty="0"/>
              <a:t>, L. </a:t>
            </a:r>
            <a:r>
              <a:rPr lang="en-US" sz="1600" b="1" dirty="0" err="1"/>
              <a:t>Sciavicco</a:t>
            </a:r>
            <a:r>
              <a:rPr lang="en-US" sz="1600" dirty="0"/>
              <a:t>, L. </a:t>
            </a:r>
            <a:r>
              <a:rPr lang="en-US" sz="1600" b="1" dirty="0"/>
              <a:t>Villani</a:t>
            </a:r>
            <a:r>
              <a:rPr lang="en-US" sz="1600" dirty="0"/>
              <a:t>, G. </a:t>
            </a:r>
            <a:r>
              <a:rPr lang="en-US" sz="1600" b="1" dirty="0" err="1"/>
              <a:t>Oriolo</a:t>
            </a:r>
            <a:r>
              <a:rPr lang="en-US" sz="1600" dirty="0"/>
              <a:t>, “</a:t>
            </a:r>
            <a:r>
              <a:rPr lang="en-US" sz="1600" i="1" dirty="0"/>
              <a:t>Robotics: Modelling, Planning and Control</a:t>
            </a:r>
            <a:r>
              <a:rPr lang="en-US" sz="1600" dirty="0"/>
              <a:t>"</a:t>
            </a:r>
          </a:p>
          <a:p>
            <a:r>
              <a:rPr lang="en-US" sz="1600" dirty="0"/>
              <a:t>Stefano </a:t>
            </a:r>
            <a:r>
              <a:rPr lang="en-US" sz="1600" b="1" dirty="0"/>
              <a:t>Chiaverini</a:t>
            </a:r>
            <a:r>
              <a:rPr lang="en-US" sz="1600" dirty="0"/>
              <a:t>, “</a:t>
            </a:r>
            <a:r>
              <a:rPr lang="en-US" sz="1600" i="1" dirty="0"/>
              <a:t>Singularity-Robust Task-Priority Redundancy Resolution for Real-Time Kinematic Control of Robot Manipulators</a:t>
            </a:r>
            <a:r>
              <a:rPr lang="en-US" sz="1600" dirty="0"/>
              <a:t>”</a:t>
            </a:r>
          </a:p>
          <a:p>
            <a:r>
              <a:rPr lang="en-US" sz="1600" dirty="0"/>
              <a:t>Pasquale </a:t>
            </a:r>
            <a:r>
              <a:rPr lang="en-US" sz="1600" b="1" dirty="0" err="1"/>
              <a:t>Chiaccio</a:t>
            </a:r>
            <a:r>
              <a:rPr lang="en-US" sz="1600" dirty="0"/>
              <a:t>, Bruno </a:t>
            </a:r>
            <a:r>
              <a:rPr lang="en-US" sz="1600" b="1" dirty="0"/>
              <a:t>Siciliano</a:t>
            </a:r>
            <a:r>
              <a:rPr lang="en-US" sz="1600" dirty="0"/>
              <a:t>, “</a:t>
            </a:r>
            <a:r>
              <a:rPr lang="en-US" sz="1600" i="1" dirty="0"/>
              <a:t>Closed-Loop Inverse Kinematics Schemes for Constrained Redundant Manipulators with Task Space Augmentation and Task Priority Strategy</a:t>
            </a:r>
            <a:r>
              <a:rPr lang="en-US" sz="1600" dirty="0"/>
              <a:t>”</a:t>
            </a:r>
          </a:p>
          <a:p>
            <a:r>
              <a:rPr lang="en-US" sz="1600" dirty="0"/>
              <a:t>Ashish </a:t>
            </a:r>
            <a:r>
              <a:rPr lang="en-US" sz="1600" b="1" dirty="0"/>
              <a:t>Singla</a:t>
            </a:r>
            <a:r>
              <a:rPr lang="en-US" sz="1600" dirty="0"/>
              <a:t>, Prasad </a:t>
            </a:r>
            <a:r>
              <a:rPr lang="en-US" sz="1600" b="1" dirty="0" err="1"/>
              <a:t>Kulkarniy</a:t>
            </a:r>
            <a:r>
              <a:rPr lang="en-US" sz="1600" dirty="0"/>
              <a:t>, Sandeep </a:t>
            </a:r>
            <a:r>
              <a:rPr lang="en-US" sz="1600" b="1" dirty="0" err="1"/>
              <a:t>Kumary</a:t>
            </a:r>
            <a:r>
              <a:rPr lang="en-US" sz="1600" dirty="0"/>
              <a:t>, Bhaskar </a:t>
            </a:r>
            <a:r>
              <a:rPr lang="en-US" sz="1600" b="1" dirty="0"/>
              <a:t>Dasgupta</a:t>
            </a:r>
            <a:r>
              <a:rPr lang="en-US" sz="1600" dirty="0"/>
              <a:t> , “</a:t>
            </a:r>
            <a:r>
              <a:rPr lang="en-US" sz="1600" i="1" dirty="0"/>
              <a:t>Redundancy Control of Robot Manipulators using Task Priority</a:t>
            </a:r>
            <a:r>
              <a:rPr lang="en-US" sz="1600" dirty="0"/>
              <a:t>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652AC6-DA23-4315-81AB-211360BDF057}"/>
              </a:ext>
            </a:extLst>
          </p:cNvPr>
          <p:cNvSpPr txBox="1"/>
          <p:nvPr/>
        </p:nvSpPr>
        <p:spPr>
          <a:xfrm>
            <a:off x="4941082" y="4548654"/>
            <a:ext cx="6250940" cy="10531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200" dirty="0"/>
              <a:t>Images taken from: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hlinkClick r:id="rId2"/>
              </a:rPr>
              <a:t>fabbloo.com</a:t>
            </a:r>
            <a:endParaRPr lang="en-US" sz="12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hlinkClick r:id="rId3"/>
              </a:rPr>
              <a:t>Fanatical Futurist </a:t>
            </a:r>
            <a:r>
              <a:rPr lang="en-US" sz="1200" dirty="0" err="1">
                <a:hlinkClick r:id="rId3"/>
              </a:rPr>
              <a:t>Youtube</a:t>
            </a:r>
            <a:r>
              <a:rPr lang="en-US" sz="1200" dirty="0">
                <a:hlinkClick r:id="rId3"/>
              </a:rPr>
              <a:t> channel</a:t>
            </a:r>
            <a:endParaRPr lang="en-US" sz="12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hlinkClick r:id="rId4"/>
              </a:rPr>
              <a:t>3ders.org</a:t>
            </a:r>
            <a:r>
              <a:rPr lang="en-US" sz="1200" dirty="0"/>
              <a:t> (website now expired)</a:t>
            </a:r>
          </a:p>
        </p:txBody>
      </p:sp>
    </p:spTree>
    <p:extLst>
      <p:ext uri="{BB962C8B-B14F-4D97-AF65-F5344CB8AC3E}">
        <p14:creationId xmlns:p14="http://schemas.microsoft.com/office/powerpoint/2010/main" val="10906798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58F6C8D0-A995-45FF-B149-BDE2869A26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3AC3D4E-4E10-48A1-B3F8-861E27E2D6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3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1CEC22A4-D648-4B53-8907-0C50307962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C00E35F6-56B1-4DFA-ABF7-9FDED6F746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C9B53944-CFCC-446A-9F6F-3222B6355E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9F29F387-EDFF-4D6A-8BAE-4FE82FF23E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3B5A7354-524A-46F7-B2FB-308987EADC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098" y="629265"/>
            <a:ext cx="6072776" cy="1622322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Project overview</a:t>
            </a:r>
          </a:p>
        </p:txBody>
      </p:sp>
      <p:pic>
        <p:nvPicPr>
          <p:cNvPr id="6" name="Immagine 5" descr="Visual concept of the Cazza X1 in action">
            <a:extLst>
              <a:ext uri="{FF2B5EF4-FFF2-40B4-BE49-F238E27FC236}">
                <a16:creationId xmlns:a16="http://schemas.microsoft.com/office/drawing/2014/main" id="{1486E2F9-182D-465C-9738-CDBFEAE0A6F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1" r="10863" b="-1"/>
          <a:stretch/>
        </p:blipFill>
        <p:spPr>
          <a:xfrm>
            <a:off x="7418226" y="645107"/>
            <a:ext cx="4125317" cy="2710388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249D5706-E8D1-4AF2-B66A-3A78BE1E3D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egnaposto contenuto 6">
            <a:extLst>
              <a:ext uri="{FF2B5EF4-FFF2-40B4-BE49-F238E27FC236}">
                <a16:creationId xmlns:a16="http://schemas.microsoft.com/office/drawing/2014/main" id="{9C73BB1A-9E9D-4D9D-9311-38D1F0AABB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098" y="2418735"/>
            <a:ext cx="6072776" cy="3811740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dirty="0">
                <a:solidFill>
                  <a:schemeClr val="bg1"/>
                </a:solidFill>
              </a:rPr>
              <a:t>First founded in 2016, the </a:t>
            </a:r>
            <a:r>
              <a:rPr lang="en-US" b="1" dirty="0">
                <a:solidFill>
                  <a:schemeClr val="bg1"/>
                </a:solidFill>
              </a:rPr>
              <a:t>Finland-based company </a:t>
            </a:r>
            <a:r>
              <a:rPr lang="en-US" b="1" dirty="0" err="1">
                <a:solidFill>
                  <a:schemeClr val="bg1"/>
                </a:solidFill>
              </a:rPr>
              <a:t>Cazza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devised a concept for an industrial 3D printer</a:t>
            </a:r>
            <a:r>
              <a:rPr lang="en-US" i="1" dirty="0">
                <a:solidFill>
                  <a:schemeClr val="bg1"/>
                </a:solidFill>
              </a:rPr>
              <a:t> using concrete to construct buildings up to two floors high</a:t>
            </a:r>
            <a:r>
              <a:rPr lang="en-US" dirty="0">
                <a:solidFill>
                  <a:schemeClr val="bg1"/>
                </a:solidFill>
              </a:rPr>
              <a:t>.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dirty="0">
                <a:solidFill>
                  <a:schemeClr val="bg1"/>
                </a:solidFill>
              </a:rPr>
              <a:t>After receiving attention and funds from a variety of backers thanks to their promises in terms of printing speed and material consumption, one of the cofounders stole all of the company budget and disappeared.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dirty="0">
                <a:solidFill>
                  <a:schemeClr val="bg1"/>
                </a:solidFill>
              </a:rPr>
              <a:t>Since </a:t>
            </a:r>
            <a:r>
              <a:rPr lang="en-US" b="1" i="1" dirty="0">
                <a:solidFill>
                  <a:schemeClr val="bg1"/>
                </a:solidFill>
              </a:rPr>
              <a:t>there is not even a prototype </a:t>
            </a:r>
            <a:r>
              <a:rPr lang="en-US" dirty="0">
                <a:solidFill>
                  <a:schemeClr val="bg1"/>
                </a:solidFill>
              </a:rPr>
              <a:t>of the machine, nor prototyping documentation, </a:t>
            </a:r>
            <a:r>
              <a:rPr lang="en-US" u="sng" dirty="0">
                <a:solidFill>
                  <a:schemeClr val="bg1"/>
                </a:solidFill>
              </a:rPr>
              <a:t>the following is a model simulation</a:t>
            </a:r>
            <a:r>
              <a:rPr lang="en-US" dirty="0">
                <a:solidFill>
                  <a:schemeClr val="bg1"/>
                </a:solidFill>
              </a:rPr>
              <a:t> based on the visual concepts and available information of the 3D printing arm: the </a:t>
            </a:r>
            <a:r>
              <a:rPr lang="en-US" b="1" dirty="0" err="1">
                <a:solidFill>
                  <a:schemeClr val="bg1"/>
                </a:solidFill>
              </a:rPr>
              <a:t>Cazza</a:t>
            </a:r>
            <a:r>
              <a:rPr lang="en-US" b="1" dirty="0">
                <a:solidFill>
                  <a:schemeClr val="bg1"/>
                </a:solidFill>
              </a:rPr>
              <a:t> X1</a:t>
            </a:r>
            <a:r>
              <a:rPr lang="en-US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4" name="Immagine 3" descr="Visual concept of the Cazza X1 in action">
            <a:extLst>
              <a:ext uri="{FF2B5EF4-FFF2-40B4-BE49-F238E27FC236}">
                <a16:creationId xmlns:a16="http://schemas.microsoft.com/office/drawing/2014/main" id="{B40B9E30-5C4D-498F-B5D8-B77CC1E23CD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8" r="11896" b="-1"/>
          <a:stretch/>
        </p:blipFill>
        <p:spPr>
          <a:xfrm>
            <a:off x="7418226" y="3520086"/>
            <a:ext cx="4125317" cy="2710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4576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6649DD4-4175-45E3-8480-D6D897B23E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210403"/>
            <a:ext cx="10058400" cy="840861"/>
          </a:xfrm>
        </p:spPr>
        <p:txBody>
          <a:bodyPr>
            <a:noAutofit/>
          </a:bodyPr>
          <a:lstStyle/>
          <a:p>
            <a:pPr algn="ctr"/>
            <a:r>
              <a:rPr lang="it-IT" sz="6000" cap="none" dirty="0" err="1">
                <a:solidFill>
                  <a:srgbClr val="FF0000"/>
                </a:solidFill>
              </a:rPr>
              <a:t>Arm</a:t>
            </a:r>
            <a:r>
              <a:rPr lang="it-IT" sz="6000" cap="none" dirty="0">
                <a:solidFill>
                  <a:srgbClr val="FF0000"/>
                </a:solidFill>
              </a:rPr>
              <a:t> concept</a:t>
            </a:r>
            <a:endParaRPr lang="it-IT" sz="6000" dirty="0">
              <a:solidFill>
                <a:srgbClr val="FF0000"/>
              </a:solidFill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0A528D0C-7F8B-4482-8485-B35D216031F0}"/>
              </a:ext>
            </a:extLst>
          </p:cNvPr>
          <p:cNvSpPr txBox="1"/>
          <p:nvPr/>
        </p:nvSpPr>
        <p:spPr>
          <a:xfrm>
            <a:off x="9061327" y="1856422"/>
            <a:ext cx="272609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Calibri" panose="020F0502020204030204" pitchFamily="34" charset="0"/>
                <a:cs typeface="Calibri" panose="020F0502020204030204" pitchFamily="34" charset="0"/>
              </a:rPr>
              <a:t>For this </a:t>
            </a:r>
            <a:r>
              <a:rPr lang="it-IT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redundant</a:t>
            </a:r>
            <a:r>
              <a:rPr lang="it-IT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it-IT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manipulator</a:t>
            </a:r>
            <a:r>
              <a:rPr lang="it-IT" sz="2400" dirty="0">
                <a:latin typeface="Calibri" panose="020F0502020204030204" pitchFamily="34" charset="0"/>
                <a:cs typeface="Calibri" panose="020F0502020204030204" pitchFamily="34" charset="0"/>
              </a:rPr>
              <a:t> we </a:t>
            </a:r>
            <a:r>
              <a:rPr lang="it-IT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designed</a:t>
            </a:r>
            <a:r>
              <a:rPr lang="it-IT" sz="2400" dirty="0">
                <a:latin typeface="Calibri" panose="020F0502020204030204" pitchFamily="34" charset="0"/>
                <a:cs typeface="Calibri" panose="020F0502020204030204" pitchFamily="34" charset="0"/>
              </a:rPr>
              <a:t> a model </a:t>
            </a:r>
            <a:r>
              <a:rPr lang="it-IT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having</a:t>
            </a:r>
            <a:r>
              <a:rPr lang="it-IT" sz="2400" dirty="0">
                <a:latin typeface="Calibri" panose="020F0502020204030204" pitchFamily="34" charset="0"/>
                <a:cs typeface="Calibri" panose="020F0502020204030204" pitchFamily="34" charset="0"/>
              </a:rPr>
              <a:t> 12 joints:</a:t>
            </a:r>
          </a:p>
          <a:p>
            <a:pPr marL="285750" indent="-285750">
              <a:buFontTx/>
              <a:buChar char="-"/>
            </a:pPr>
            <a:r>
              <a:rPr lang="it-IT" sz="2400" dirty="0">
                <a:latin typeface="Calibri" panose="020F0502020204030204" pitchFamily="34" charset="0"/>
                <a:cs typeface="Calibri" panose="020F0502020204030204" pitchFamily="34" charset="0"/>
              </a:rPr>
              <a:t>4 </a:t>
            </a:r>
            <a:r>
              <a:rPr lang="it-IT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prismatic</a:t>
            </a:r>
            <a:r>
              <a:rPr lang="it-IT" sz="2400" dirty="0">
                <a:latin typeface="Calibri" panose="020F0502020204030204" pitchFamily="34" charset="0"/>
                <a:cs typeface="Calibri" panose="020F0502020204030204" pitchFamily="34" charset="0"/>
              </a:rPr>
              <a:t> joints</a:t>
            </a:r>
          </a:p>
          <a:p>
            <a:pPr marL="285750" indent="-285750">
              <a:buFontTx/>
              <a:buChar char="-"/>
            </a:pPr>
            <a:r>
              <a:rPr lang="it-IT" sz="2400" dirty="0">
                <a:latin typeface="Calibri" panose="020F0502020204030204" pitchFamily="34" charset="0"/>
                <a:cs typeface="Calibri" panose="020F0502020204030204" pitchFamily="34" charset="0"/>
              </a:rPr>
              <a:t>8 </a:t>
            </a:r>
            <a:r>
              <a:rPr lang="it-IT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rotoidals</a:t>
            </a:r>
            <a:r>
              <a:rPr lang="it-IT" sz="2400" dirty="0">
                <a:latin typeface="Calibri" panose="020F0502020204030204" pitchFamily="34" charset="0"/>
                <a:cs typeface="Calibri" panose="020F0502020204030204" pitchFamily="34" charset="0"/>
              </a:rPr>
              <a:t> joints</a:t>
            </a:r>
            <a:endParaRPr lang="it-IT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it-IT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Immagine 6" descr="Screenshot from a video describing the key features of the arm">
            <a:extLst>
              <a:ext uri="{FF2B5EF4-FFF2-40B4-BE49-F238E27FC236}">
                <a16:creationId xmlns:a16="http://schemas.microsoft.com/office/drawing/2014/main" id="{1CDD822C-4819-483A-B5F0-E393253538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4581" y="1127464"/>
            <a:ext cx="8487112" cy="4992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7174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6649DD4-4175-45E3-8480-D6D897B23E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840861"/>
          </a:xfrm>
        </p:spPr>
        <p:txBody>
          <a:bodyPr>
            <a:noAutofit/>
          </a:bodyPr>
          <a:lstStyle/>
          <a:p>
            <a:pPr algn="ctr"/>
            <a:r>
              <a:rPr lang="it-IT" sz="6000" cap="none" dirty="0">
                <a:solidFill>
                  <a:srgbClr val="FF0000"/>
                </a:solidFill>
              </a:rPr>
              <a:t>Model design</a:t>
            </a:r>
            <a:endParaRPr lang="it-IT" sz="6000" dirty="0">
              <a:solidFill>
                <a:srgbClr val="FF0000"/>
              </a:solidFill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1CDD822C-4819-483A-B5F0-E393253538A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71406" y="1127464"/>
            <a:ext cx="8487112" cy="4992419"/>
          </a:xfrm>
          <a:prstGeom prst="rect">
            <a:avLst/>
          </a:prstGeom>
          <a:noFill/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Modello 3D 8" descr="Cilindro grigio scuro">
                <a:extLst>
                  <a:ext uri="{FF2B5EF4-FFF2-40B4-BE49-F238E27FC236}">
                    <a16:creationId xmlns:a16="http://schemas.microsoft.com/office/drawing/2014/main" id="{B7C99C85-B12E-4458-811F-966C9286034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24204160"/>
                  </p:ext>
                </p:extLst>
              </p:nvPr>
            </p:nvGraphicFramePr>
            <p:xfrm rot="3203828">
              <a:off x="5832855" y="2251948"/>
              <a:ext cx="382531" cy="466087"/>
            </p:xfrm>
            <a:graphic>
              <a:graphicData uri="http://schemas.microsoft.com/office/drawing/2017/model3d">
                <am3d:model3d r:embed="rId3">
                  <am3d:spPr>
                    <a:xfrm rot="3203828">
                      <a:off x="0" y="0"/>
                      <a:ext cx="382531" cy="466087"/>
                    </a:xfrm>
                    <a:prstGeom prst="rect">
                      <a:avLst/>
                    </a:prstGeom>
                  </am3d:spPr>
                  <am3d:camera>
                    <am3d:pos x="0" y="0" z="6278280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59681" d="1000000"/>
                    <am3d:preTrans dx="22" dy="-18000000" dz="6"/>
                    <am3d:scale>
                      <am3d:sx n="1000000" d="1000000"/>
                      <am3d:sy n="1000000" d="1000000"/>
                      <am3d:sz n="1000000" d="1000000"/>
                    </am3d:scale>
                    <am3d:rot ax="6640909" ay="-144325" az="380612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53808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Modello 3D 8" descr="Cilindro grigio scuro">
                <a:extLst>
                  <a:ext uri="{FF2B5EF4-FFF2-40B4-BE49-F238E27FC236}">
                    <a16:creationId xmlns:a16="http://schemas.microsoft.com/office/drawing/2014/main" id="{B7C99C85-B12E-4458-811F-966C9286034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3203828">
                <a:off x="5832855" y="2251948"/>
                <a:ext cx="382531" cy="46608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" name="Modello 3D 12" descr="Prisma tetragonale e base grigio">
                <a:extLst>
                  <a:ext uri="{FF2B5EF4-FFF2-40B4-BE49-F238E27FC236}">
                    <a16:creationId xmlns:a16="http://schemas.microsoft.com/office/drawing/2014/main" id="{7073137E-0998-441C-B381-BCD185721BB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798106527"/>
                  </p:ext>
                </p:extLst>
              </p:nvPr>
            </p:nvGraphicFramePr>
            <p:xfrm rot="5018774">
              <a:off x="8297681" y="2063538"/>
              <a:ext cx="182569" cy="433546"/>
            </p:xfrm>
            <a:graphic>
              <a:graphicData uri="http://schemas.microsoft.com/office/drawing/2017/model3d">
                <am3d:model3d r:embed="rId5">
                  <am3d:spPr>
                    <a:xfrm rot="5018774">
                      <a:off x="0" y="0"/>
                      <a:ext cx="182569" cy="433546"/>
                    </a:xfrm>
                    <a:prstGeom prst="rect">
                      <a:avLst/>
                    </a:prstGeom>
                  </am3d:spPr>
                  <am3d:camera>
                    <am3d:pos x="0" y="0" z="5286504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8639" d="1000000"/>
                    <am3d:preTrans dx="0" dy="-1800000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25209" ay="1112841" az="-8028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44477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" name="Modello 3D 12" descr="Prisma tetragonale e base grigio">
                <a:extLst>
                  <a:ext uri="{FF2B5EF4-FFF2-40B4-BE49-F238E27FC236}">
                    <a16:creationId xmlns:a16="http://schemas.microsoft.com/office/drawing/2014/main" id="{7073137E-0998-441C-B381-BCD185721BB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 rot="5018774">
                <a:off x="8297681" y="2063538"/>
                <a:ext cx="182569" cy="43354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4" name="Modello 3D 13" descr="Cilindro grigio scuro">
                <a:extLst>
                  <a:ext uri="{FF2B5EF4-FFF2-40B4-BE49-F238E27FC236}">
                    <a16:creationId xmlns:a16="http://schemas.microsoft.com/office/drawing/2014/main" id="{75EEC640-6A05-4767-BF6A-C38A4FE7FC2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8583182"/>
                  </p:ext>
                </p:extLst>
              </p:nvPr>
            </p:nvGraphicFramePr>
            <p:xfrm rot="3203828">
              <a:off x="7671027" y="2155245"/>
              <a:ext cx="382531" cy="466087"/>
            </p:xfrm>
            <a:graphic>
              <a:graphicData uri="http://schemas.microsoft.com/office/drawing/2017/model3d">
                <am3d:model3d r:embed="rId3">
                  <am3d:spPr>
                    <a:xfrm rot="3203828">
                      <a:off x="0" y="0"/>
                      <a:ext cx="382531" cy="466087"/>
                    </a:xfrm>
                    <a:prstGeom prst="rect">
                      <a:avLst/>
                    </a:prstGeom>
                  </am3d:spPr>
                  <am3d:camera>
                    <am3d:pos x="0" y="0" z="6278280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59681" d="1000000"/>
                    <am3d:preTrans dx="22" dy="-18000000" dz="6"/>
                    <am3d:scale>
                      <am3d:sx n="1000000" d="1000000"/>
                      <am3d:sy n="1000000" d="1000000"/>
                      <am3d:sz n="1000000" d="1000000"/>
                    </am3d:scale>
                    <am3d:rot ax="6640909" ay="-144325" az="380612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53808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4" name="Modello 3D 13" descr="Cilindro grigio scuro">
                <a:extLst>
                  <a:ext uri="{FF2B5EF4-FFF2-40B4-BE49-F238E27FC236}">
                    <a16:creationId xmlns:a16="http://schemas.microsoft.com/office/drawing/2014/main" id="{75EEC640-6A05-4767-BF6A-C38A4FE7FC2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3203828">
                <a:off x="7671027" y="2155245"/>
                <a:ext cx="382531" cy="46608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5" name="Modello 3D 14" descr="Cilindro grigio scuro">
                <a:extLst>
                  <a:ext uri="{FF2B5EF4-FFF2-40B4-BE49-F238E27FC236}">
                    <a16:creationId xmlns:a16="http://schemas.microsoft.com/office/drawing/2014/main" id="{5EAFE01C-0348-40FC-A601-F2BAD980445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58899972"/>
                  </p:ext>
                </p:extLst>
              </p:nvPr>
            </p:nvGraphicFramePr>
            <p:xfrm rot="3203828">
              <a:off x="4473662" y="2890691"/>
              <a:ext cx="382531" cy="466087"/>
            </p:xfrm>
            <a:graphic>
              <a:graphicData uri="http://schemas.microsoft.com/office/drawing/2017/model3d">
                <am3d:model3d r:embed="rId3">
                  <am3d:spPr>
                    <a:xfrm rot="3203828">
                      <a:off x="0" y="0"/>
                      <a:ext cx="382531" cy="466087"/>
                    </a:xfrm>
                    <a:prstGeom prst="rect">
                      <a:avLst/>
                    </a:prstGeom>
                  </am3d:spPr>
                  <am3d:camera>
                    <am3d:pos x="0" y="0" z="6278280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59681" d="1000000"/>
                    <am3d:preTrans dx="22" dy="-18000000" dz="6"/>
                    <am3d:scale>
                      <am3d:sx n="1000000" d="1000000"/>
                      <am3d:sy n="1000000" d="1000000"/>
                      <am3d:sz n="1000000" d="1000000"/>
                    </am3d:scale>
                    <am3d:rot ax="6640909" ay="-144325" az="380612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53808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5" name="Modello 3D 14" descr="Cilindro grigio scuro">
                <a:extLst>
                  <a:ext uri="{FF2B5EF4-FFF2-40B4-BE49-F238E27FC236}">
                    <a16:creationId xmlns:a16="http://schemas.microsoft.com/office/drawing/2014/main" id="{5EAFE01C-0348-40FC-A601-F2BAD980445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3203828">
                <a:off x="4473662" y="2890691"/>
                <a:ext cx="382531" cy="46608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6" name="Modello 3D 15" descr="Cilindro grigio scuro">
                <a:extLst>
                  <a:ext uri="{FF2B5EF4-FFF2-40B4-BE49-F238E27FC236}">
                    <a16:creationId xmlns:a16="http://schemas.microsoft.com/office/drawing/2014/main" id="{917C2651-3E7A-42AA-B3CD-C062370AD21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84675710"/>
                  </p:ext>
                </p:extLst>
              </p:nvPr>
            </p:nvGraphicFramePr>
            <p:xfrm rot="10800000">
              <a:off x="4456725" y="3429000"/>
              <a:ext cx="330400" cy="490450"/>
            </p:xfrm>
            <a:graphic>
              <a:graphicData uri="http://schemas.microsoft.com/office/drawing/2017/model3d">
                <am3d:model3d r:embed="rId3">
                  <am3d:spPr>
                    <a:xfrm rot="10800000">
                      <a:off x="0" y="0"/>
                      <a:ext cx="330400" cy="490450"/>
                    </a:xfrm>
                    <a:prstGeom prst="rect">
                      <a:avLst/>
                    </a:prstGeom>
                  </am3d:spPr>
                  <am3d:camera>
                    <am3d:pos x="0" y="0" z="6278280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59681" d="1000000"/>
                    <am3d:preTrans dx="22" dy="-18000000" dz="6"/>
                    <am3d:scale>
                      <am3d:sx n="1000000" d="1000000"/>
                      <am3d:sy n="1000000" d="1000000"/>
                      <am3d:sz n="1000000" d="1000000"/>
                    </am3d:scale>
                    <am3d:rot ax="6920547" ay="3945932" az="-3753321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53808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6" name="Modello 3D 15" descr="Cilindro grigio scuro">
                <a:extLst>
                  <a:ext uri="{FF2B5EF4-FFF2-40B4-BE49-F238E27FC236}">
                    <a16:creationId xmlns:a16="http://schemas.microsoft.com/office/drawing/2014/main" id="{917C2651-3E7A-42AA-B3CD-C062370AD21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rot="10800000">
                <a:off x="4456725" y="3429000"/>
                <a:ext cx="330400" cy="4904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8" name="Modello 3D 17" descr="Cilindro grigio scuro">
                <a:extLst>
                  <a:ext uri="{FF2B5EF4-FFF2-40B4-BE49-F238E27FC236}">
                    <a16:creationId xmlns:a16="http://schemas.microsoft.com/office/drawing/2014/main" id="{A4E41487-974D-4F47-865B-CE07893C5F7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69423533"/>
                  </p:ext>
                </p:extLst>
              </p:nvPr>
            </p:nvGraphicFramePr>
            <p:xfrm rot="10800000">
              <a:off x="4409602" y="4930965"/>
              <a:ext cx="424641" cy="613827"/>
            </p:xfrm>
            <a:graphic>
              <a:graphicData uri="http://schemas.microsoft.com/office/drawing/2017/model3d">
                <am3d:model3d r:embed="rId3">
                  <am3d:spPr>
                    <a:xfrm rot="10800000">
                      <a:off x="0" y="0"/>
                      <a:ext cx="424641" cy="613827"/>
                    </a:xfrm>
                    <a:prstGeom prst="rect">
                      <a:avLst/>
                    </a:prstGeom>
                  </am3d:spPr>
                  <am3d:camera>
                    <am3d:pos x="0" y="0" z="6278280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59681" d="1000000"/>
                    <am3d:preTrans dx="22" dy="-18000000" dz="6"/>
                    <am3d:scale>
                      <am3d:sx n="1000000" d="1000000"/>
                      <am3d:sy n="1000000" d="1000000"/>
                      <am3d:sz n="1000000" d="1000000"/>
                    </am3d:scale>
                    <am3d:rot ax="6401748" ay="3957078" az="-4309163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68886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8" name="Modello 3D 17" descr="Cilindro grigio scuro">
                <a:extLst>
                  <a:ext uri="{FF2B5EF4-FFF2-40B4-BE49-F238E27FC236}">
                    <a16:creationId xmlns:a16="http://schemas.microsoft.com/office/drawing/2014/main" id="{A4E41487-974D-4F47-865B-CE07893C5F7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 rot="10800000">
                <a:off x="4409602" y="4930965"/>
                <a:ext cx="424641" cy="61382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9" name="Modello 3D 18" descr="Prisma tetragonale e base grigio">
                <a:extLst>
                  <a:ext uri="{FF2B5EF4-FFF2-40B4-BE49-F238E27FC236}">
                    <a16:creationId xmlns:a16="http://schemas.microsoft.com/office/drawing/2014/main" id="{81A026F2-081B-4E8B-9A79-106CAFA83EE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00219528"/>
                  </p:ext>
                </p:extLst>
              </p:nvPr>
            </p:nvGraphicFramePr>
            <p:xfrm rot="5400000">
              <a:off x="3078388" y="5036960"/>
              <a:ext cx="292310" cy="694148"/>
            </p:xfrm>
            <a:graphic>
              <a:graphicData uri="http://schemas.microsoft.com/office/drawing/2017/model3d">
                <am3d:model3d r:embed="rId5">
                  <am3d:spPr>
                    <a:xfrm rot="5400000">
                      <a:off x="0" y="0"/>
                      <a:ext cx="292310" cy="694148"/>
                    </a:xfrm>
                    <a:prstGeom prst="rect">
                      <a:avLst/>
                    </a:prstGeom>
                  </am3d:spPr>
                  <am3d:camera>
                    <am3d:pos x="0" y="0" z="5286504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8639" d="1000000"/>
                    <am3d:preTrans dx="0" dy="-1800000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25209" ay="1112841" az="-8028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71213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9" name="Modello 3D 18" descr="Prisma tetragonale e base grigio">
                <a:extLst>
                  <a:ext uri="{FF2B5EF4-FFF2-40B4-BE49-F238E27FC236}">
                    <a16:creationId xmlns:a16="http://schemas.microsoft.com/office/drawing/2014/main" id="{81A026F2-081B-4E8B-9A79-106CAFA83EE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 rot="5400000">
                <a:off x="3078388" y="5036960"/>
                <a:ext cx="292310" cy="6941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0" name="Modello 3D 19" descr="Prisma tetragonale e base grigio">
                <a:extLst>
                  <a:ext uri="{FF2B5EF4-FFF2-40B4-BE49-F238E27FC236}">
                    <a16:creationId xmlns:a16="http://schemas.microsoft.com/office/drawing/2014/main" id="{E39674B6-9B32-4B03-A86E-5B3C451F072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87333369"/>
                  </p:ext>
                </p:extLst>
              </p:nvPr>
            </p:nvGraphicFramePr>
            <p:xfrm>
              <a:off x="3825937" y="5045491"/>
              <a:ext cx="329343" cy="484698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329343" cy="484698"/>
                    </a:xfrm>
                    <a:prstGeom prst="rect">
                      <a:avLst/>
                    </a:prstGeom>
                  </am3d:spPr>
                  <am3d:camera>
                    <am3d:pos x="0" y="0" z="5286504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8639" d="1000000"/>
                    <am3d:preTrans dx="0" dy="-1800000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5414917" ay="809170" az="-5463892"/>
                    <am3d:postTrans dx="0" dy="0" dz="0"/>
                  </am3d:trans>
                  <am3d:raster rName="Office3DRenderer" rVer="16.0.8326">
                    <am3d:blip r:embed="rId10"/>
                  </am3d:raster>
                  <am3d:objViewport viewportSz="69507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0" name="Modello 3D 19" descr="Prisma tetragonale e base grigio">
                <a:extLst>
                  <a:ext uri="{FF2B5EF4-FFF2-40B4-BE49-F238E27FC236}">
                    <a16:creationId xmlns:a16="http://schemas.microsoft.com/office/drawing/2014/main" id="{E39674B6-9B32-4B03-A86E-5B3C451F072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825937" y="5045491"/>
                <a:ext cx="329343" cy="4846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1" name="Modello 3D 20" descr="Prisma tetragonale e base grigio">
                <a:extLst>
                  <a:ext uri="{FF2B5EF4-FFF2-40B4-BE49-F238E27FC236}">
                    <a16:creationId xmlns:a16="http://schemas.microsoft.com/office/drawing/2014/main" id="{039269D7-CCBC-4AD3-A8F5-404FA5A6089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44138141"/>
                  </p:ext>
                </p:extLst>
              </p:nvPr>
            </p:nvGraphicFramePr>
            <p:xfrm>
              <a:off x="4474549" y="4070141"/>
              <a:ext cx="294749" cy="647485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294749" cy="647485"/>
                    </a:xfrm>
                    <a:prstGeom prst="rect">
                      <a:avLst/>
                    </a:prstGeom>
                  </am3d:spPr>
                  <am3d:camera>
                    <am3d:pos x="0" y="0" z="5286504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8639" d="1000000"/>
                    <am3d:preTrans dx="0" dy="-1800000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5565989" ay="3776557" az="5586324"/>
                    <am3d:postTrans dx="0" dy="0" dz="0"/>
                  </am3d:trans>
                  <am3d:raster rName="Office3DRenderer" rVer="16.0.8326">
                    <am3d:blip r:embed="rId11"/>
                  </am3d:raster>
                  <am3d:objViewport viewportSz="71213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1" name="Modello 3D 20" descr="Prisma tetragonale e base grigio">
                <a:extLst>
                  <a:ext uri="{FF2B5EF4-FFF2-40B4-BE49-F238E27FC236}">
                    <a16:creationId xmlns:a16="http://schemas.microsoft.com/office/drawing/2014/main" id="{039269D7-CCBC-4AD3-A8F5-404FA5A6089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474549" y="4070141"/>
                <a:ext cx="294749" cy="647485"/>
              </a:xfrm>
              <a:prstGeom prst="rect">
                <a:avLst/>
              </a:prstGeom>
            </p:spPr>
          </p:pic>
        </mc:Fallback>
      </mc:AlternateContent>
      <p:cxnSp>
        <p:nvCxnSpPr>
          <p:cNvPr id="23" name="Connettore diritto 22">
            <a:extLst>
              <a:ext uri="{FF2B5EF4-FFF2-40B4-BE49-F238E27FC236}">
                <a16:creationId xmlns:a16="http://schemas.microsoft.com/office/drawing/2014/main" id="{56BC3975-AEB7-4E20-A03A-13894A92B092}"/>
              </a:ext>
            </a:extLst>
          </p:cNvPr>
          <p:cNvCxnSpPr>
            <a:cxnSpLocks/>
            <a:endCxn id="9" idx="2"/>
          </p:cNvCxnSpPr>
          <p:nvPr/>
        </p:nvCxnSpPr>
        <p:spPr>
          <a:xfrm flipV="1">
            <a:off x="4735198" y="2623948"/>
            <a:ext cx="1101838" cy="439978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ttore diritto 30">
            <a:extLst>
              <a:ext uri="{FF2B5EF4-FFF2-40B4-BE49-F238E27FC236}">
                <a16:creationId xmlns:a16="http://schemas.microsoft.com/office/drawing/2014/main" id="{E94B7E6B-23EB-46D4-9685-4A0C15847670}"/>
              </a:ext>
            </a:extLst>
          </p:cNvPr>
          <p:cNvCxnSpPr>
            <a:cxnSpLocks/>
          </p:cNvCxnSpPr>
          <p:nvPr/>
        </p:nvCxnSpPr>
        <p:spPr>
          <a:xfrm flipV="1">
            <a:off x="6126480" y="2421918"/>
            <a:ext cx="1529188" cy="63073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ttore diritto 34">
            <a:extLst>
              <a:ext uri="{FF2B5EF4-FFF2-40B4-BE49-F238E27FC236}">
                <a16:creationId xmlns:a16="http://schemas.microsoft.com/office/drawing/2014/main" id="{7D87461D-37D2-4AB9-A861-BC81B8CC96DF}"/>
              </a:ext>
            </a:extLst>
          </p:cNvPr>
          <p:cNvCxnSpPr>
            <a:cxnSpLocks/>
            <a:stCxn id="13" idx="0"/>
          </p:cNvCxnSpPr>
          <p:nvPr/>
        </p:nvCxnSpPr>
        <p:spPr>
          <a:xfrm flipV="1">
            <a:off x="8604407" y="2232212"/>
            <a:ext cx="263928" cy="2411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ttore diritto 39">
            <a:extLst>
              <a:ext uri="{FF2B5EF4-FFF2-40B4-BE49-F238E27FC236}">
                <a16:creationId xmlns:a16="http://schemas.microsoft.com/office/drawing/2014/main" id="{3DBB148C-E05C-4DFB-8B01-F64EB0AD0B59}"/>
              </a:ext>
            </a:extLst>
          </p:cNvPr>
          <p:cNvCxnSpPr>
            <a:endCxn id="13" idx="2"/>
          </p:cNvCxnSpPr>
          <p:nvPr/>
        </p:nvCxnSpPr>
        <p:spPr>
          <a:xfrm flipV="1">
            <a:off x="7947539" y="2304301"/>
            <a:ext cx="225985" cy="57093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ttore diritto 41">
            <a:extLst>
              <a:ext uri="{FF2B5EF4-FFF2-40B4-BE49-F238E27FC236}">
                <a16:creationId xmlns:a16="http://schemas.microsoft.com/office/drawing/2014/main" id="{6B07D650-7053-4F7D-BB09-702585902C4B}"/>
              </a:ext>
            </a:extLst>
          </p:cNvPr>
          <p:cNvCxnSpPr>
            <a:cxnSpLocks/>
          </p:cNvCxnSpPr>
          <p:nvPr/>
        </p:nvCxnSpPr>
        <p:spPr>
          <a:xfrm flipV="1">
            <a:off x="4621924" y="3328261"/>
            <a:ext cx="0" cy="151109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ttore diritto 44">
            <a:extLst>
              <a:ext uri="{FF2B5EF4-FFF2-40B4-BE49-F238E27FC236}">
                <a16:creationId xmlns:a16="http://schemas.microsoft.com/office/drawing/2014/main" id="{57EB95CD-4EC7-451C-B8C9-EA00C7BBE81E}"/>
              </a:ext>
            </a:extLst>
          </p:cNvPr>
          <p:cNvCxnSpPr>
            <a:cxnSpLocks/>
            <a:stCxn id="16" idx="0"/>
            <a:endCxn id="21" idx="0"/>
          </p:cNvCxnSpPr>
          <p:nvPr/>
        </p:nvCxnSpPr>
        <p:spPr>
          <a:xfrm flipH="1">
            <a:off x="4621924" y="3919450"/>
            <a:ext cx="1" cy="150691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ttore diritto 48">
            <a:extLst>
              <a:ext uri="{FF2B5EF4-FFF2-40B4-BE49-F238E27FC236}">
                <a16:creationId xmlns:a16="http://schemas.microsoft.com/office/drawing/2014/main" id="{D0A4D903-049F-4889-9032-EA6B80E7BEB3}"/>
              </a:ext>
            </a:extLst>
          </p:cNvPr>
          <p:cNvCxnSpPr>
            <a:cxnSpLocks/>
          </p:cNvCxnSpPr>
          <p:nvPr/>
        </p:nvCxnSpPr>
        <p:spPr>
          <a:xfrm flipV="1">
            <a:off x="4629222" y="4700101"/>
            <a:ext cx="2" cy="268954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Figura a mano libera: forma 56">
            <a:extLst>
              <a:ext uri="{FF2B5EF4-FFF2-40B4-BE49-F238E27FC236}">
                <a16:creationId xmlns:a16="http://schemas.microsoft.com/office/drawing/2014/main" id="{7649B5E0-276D-4C08-B1D9-39FD34074CD9}"/>
              </a:ext>
            </a:extLst>
          </p:cNvPr>
          <p:cNvSpPr/>
          <p:nvPr/>
        </p:nvSpPr>
        <p:spPr>
          <a:xfrm>
            <a:off x="4138047" y="5331417"/>
            <a:ext cx="336502" cy="187357"/>
          </a:xfrm>
          <a:custGeom>
            <a:avLst/>
            <a:gdLst>
              <a:gd name="connsiteX0" fmla="*/ 0 w 209228"/>
              <a:gd name="connsiteY0" fmla="*/ 69742 h 187357"/>
              <a:gd name="connsiteX1" fmla="*/ 92990 w 209228"/>
              <a:gd name="connsiteY1" fmla="*/ 185980 h 187357"/>
              <a:gd name="connsiteX2" fmla="*/ 209228 w 209228"/>
              <a:gd name="connsiteY2" fmla="*/ 0 h 187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9228" h="187357">
                <a:moveTo>
                  <a:pt x="0" y="69742"/>
                </a:moveTo>
                <a:cubicBezTo>
                  <a:pt x="29059" y="133673"/>
                  <a:pt x="58119" y="197604"/>
                  <a:pt x="92990" y="185980"/>
                </a:cubicBezTo>
                <a:cubicBezTo>
                  <a:pt x="127861" y="174356"/>
                  <a:pt x="165316" y="23893"/>
                  <a:pt x="209228" y="0"/>
                </a:cubicBezTo>
              </a:path>
            </a:pathLst>
          </a:custGeom>
          <a:ln w="9525" cap="flat" cmpd="sng" algn="ctr">
            <a:solidFill>
              <a:srgbClr val="00B0F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Figura a mano libera: forma 58">
            <a:extLst>
              <a:ext uri="{FF2B5EF4-FFF2-40B4-BE49-F238E27FC236}">
                <a16:creationId xmlns:a16="http://schemas.microsoft.com/office/drawing/2014/main" id="{7CC19368-0A89-406C-A86A-BDAC93C9B53E}"/>
              </a:ext>
            </a:extLst>
          </p:cNvPr>
          <p:cNvSpPr/>
          <p:nvPr/>
        </p:nvSpPr>
        <p:spPr>
          <a:xfrm rot="10976260">
            <a:off x="3549070" y="5294767"/>
            <a:ext cx="275133" cy="187357"/>
          </a:xfrm>
          <a:custGeom>
            <a:avLst/>
            <a:gdLst>
              <a:gd name="connsiteX0" fmla="*/ 0 w 209228"/>
              <a:gd name="connsiteY0" fmla="*/ 69742 h 187357"/>
              <a:gd name="connsiteX1" fmla="*/ 92990 w 209228"/>
              <a:gd name="connsiteY1" fmla="*/ 185980 h 187357"/>
              <a:gd name="connsiteX2" fmla="*/ 209228 w 209228"/>
              <a:gd name="connsiteY2" fmla="*/ 0 h 187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9228" h="187357">
                <a:moveTo>
                  <a:pt x="0" y="69742"/>
                </a:moveTo>
                <a:cubicBezTo>
                  <a:pt x="29059" y="133673"/>
                  <a:pt x="58119" y="197604"/>
                  <a:pt x="92990" y="185980"/>
                </a:cubicBezTo>
                <a:cubicBezTo>
                  <a:pt x="127861" y="174356"/>
                  <a:pt x="165316" y="23893"/>
                  <a:pt x="209228" y="0"/>
                </a:cubicBezTo>
              </a:path>
            </a:pathLst>
          </a:custGeom>
          <a:ln w="9525" cap="flat" cmpd="sng" algn="ctr">
            <a:solidFill>
              <a:srgbClr val="00B0F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Connettore diritto 25">
            <a:extLst>
              <a:ext uri="{FF2B5EF4-FFF2-40B4-BE49-F238E27FC236}">
                <a16:creationId xmlns:a16="http://schemas.microsoft.com/office/drawing/2014/main" id="{562B2C85-CBD3-4121-B3E6-46EDB70EC8D6}"/>
              </a:ext>
            </a:extLst>
          </p:cNvPr>
          <p:cNvCxnSpPr>
            <a:cxnSpLocks/>
          </p:cNvCxnSpPr>
          <p:nvPr/>
        </p:nvCxnSpPr>
        <p:spPr>
          <a:xfrm>
            <a:off x="8960148" y="2280311"/>
            <a:ext cx="60980" cy="400479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Modello 3D 3" descr="Sfera grigio scuro">
                <a:extLst>
                  <a:ext uri="{FF2B5EF4-FFF2-40B4-BE49-F238E27FC236}">
                    <a16:creationId xmlns:a16="http://schemas.microsoft.com/office/drawing/2014/main" id="{25A2F63B-67AC-4FFC-81BF-5325FFDD6BB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15179692"/>
                  </p:ext>
                </p:extLst>
              </p:nvPr>
            </p:nvGraphicFramePr>
            <p:xfrm>
              <a:off x="8739287" y="2001921"/>
              <a:ext cx="441722" cy="422926"/>
            </p:xfrm>
            <a:graphic>
              <a:graphicData uri="http://schemas.microsoft.com/office/drawing/2017/model3d">
                <am3d:model3d r:embed="rId12">
                  <am3d:spPr>
                    <a:xfrm>
                      <a:off x="0" y="0"/>
                      <a:ext cx="441722" cy="422926"/>
                    </a:xfrm>
                    <a:prstGeom prst="rect">
                      <a:avLst/>
                    </a:prstGeom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 ax="3273540" ay="769486" az="1039271"/>
                    <am3d:postTrans dx="0" dy="0" dz="0"/>
                  </am3d:trans>
                  <am3d:raster rName="Office3DRenderer" rVer="16.0.8326">
                    <am3d:blip r:embed="rId13"/>
                  </am3d:raster>
                  <am3d:objViewport viewportSz="62968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Modello 3D 3" descr="Sfera grigio scuro">
                <a:extLst>
                  <a:ext uri="{FF2B5EF4-FFF2-40B4-BE49-F238E27FC236}">
                    <a16:creationId xmlns:a16="http://schemas.microsoft.com/office/drawing/2014/main" id="{25A2F63B-67AC-4FFC-81BF-5325FFDD6BB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739287" y="2001921"/>
                <a:ext cx="441722" cy="42292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4" name="Modello 3D 23" descr="Becco di Bunsen">
                <a:extLst>
                  <a:ext uri="{FF2B5EF4-FFF2-40B4-BE49-F238E27FC236}">
                    <a16:creationId xmlns:a16="http://schemas.microsoft.com/office/drawing/2014/main" id="{FDE5F790-07CF-4D45-A36F-4D1F814673B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22343058"/>
                  </p:ext>
                </p:extLst>
              </p:nvPr>
            </p:nvGraphicFramePr>
            <p:xfrm rot="20918468">
              <a:off x="8822156" y="2515183"/>
              <a:ext cx="551055" cy="570058"/>
            </p:xfrm>
            <a:graphic>
              <a:graphicData uri="http://schemas.microsoft.com/office/drawing/2017/model3d">
                <am3d:model3d r:embed="rId14">
                  <am3d:spPr>
                    <a:xfrm rot="20918468">
                      <a:off x="0" y="0"/>
                      <a:ext cx="551055" cy="570058"/>
                    </a:xfrm>
                    <a:prstGeom prst="rect">
                      <a:avLst/>
                    </a:prstGeom>
                  </am3d:spPr>
                  <am3d:camera>
                    <am3d:pos x="0" y="0" z="7007959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250000" d="1000000"/>
                    <am3d:preTrans dx="0" dy="-18000000" dz="-1718"/>
                    <am3d:scale>
                      <am3d:sx n="1000000" d="1000000"/>
                      <am3d:sy n="1000000" d="1000000"/>
                      <am3d:sz n="1000000" d="1000000"/>
                    </am3d:scale>
                    <am3d:rot ax="-9999154" ay="-206908" az="-49068"/>
                    <am3d:postTrans dx="0" dy="0" dz="0"/>
                  </am3d:trans>
                  <am3d:raster rName="Office3DRenderer" rVer="16.0.8326">
                    <am3d:blip r:embed="rId15"/>
                  </am3d:raster>
                  <am3d:objViewport viewportSz="81708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4" name="Modello 3D 23" descr="Becco di Bunsen">
                <a:extLst>
                  <a:ext uri="{FF2B5EF4-FFF2-40B4-BE49-F238E27FC236}">
                    <a16:creationId xmlns:a16="http://schemas.microsoft.com/office/drawing/2014/main" id="{FDE5F790-07CF-4D45-A36F-4D1F814673B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 rot="20918468">
                <a:off x="8822156" y="2515183"/>
                <a:ext cx="551055" cy="570058"/>
              </a:xfrm>
              <a:prstGeom prst="rect">
                <a:avLst/>
              </a:prstGeom>
            </p:spPr>
          </p:pic>
        </mc:Fallback>
      </mc:AlternateContent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F612C63D-D773-463D-8176-1A267985E8ED}"/>
              </a:ext>
            </a:extLst>
          </p:cNvPr>
          <p:cNvSpPr txBox="1"/>
          <p:nvPr/>
        </p:nvSpPr>
        <p:spPr>
          <a:xfrm>
            <a:off x="3587787" y="5168784"/>
            <a:ext cx="35676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accent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L1</a:t>
            </a: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ABD57CA6-C914-4113-921B-7E806CA7454F}"/>
              </a:ext>
            </a:extLst>
          </p:cNvPr>
          <p:cNvSpPr txBox="1"/>
          <p:nvPr/>
        </p:nvSpPr>
        <p:spPr>
          <a:xfrm>
            <a:off x="4165150" y="5508833"/>
            <a:ext cx="35676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accent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L2</a:t>
            </a: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FA0D66A2-A847-4A0A-B1B8-C0555B9022C3}"/>
              </a:ext>
            </a:extLst>
          </p:cNvPr>
          <p:cNvSpPr txBox="1"/>
          <p:nvPr/>
        </p:nvSpPr>
        <p:spPr>
          <a:xfrm>
            <a:off x="4568517" y="4726336"/>
            <a:ext cx="35676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accent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L3</a:t>
            </a:r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ECE490EA-DE90-4EDD-A19D-36B9A0B33A35}"/>
              </a:ext>
            </a:extLst>
          </p:cNvPr>
          <p:cNvSpPr txBox="1"/>
          <p:nvPr/>
        </p:nvSpPr>
        <p:spPr>
          <a:xfrm>
            <a:off x="4563805" y="3874338"/>
            <a:ext cx="35676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accent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L4</a:t>
            </a:r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C40AC7ED-3610-49BD-8ACF-CD1B1BDDCEC4}"/>
              </a:ext>
            </a:extLst>
          </p:cNvPr>
          <p:cNvSpPr txBox="1"/>
          <p:nvPr/>
        </p:nvSpPr>
        <p:spPr>
          <a:xfrm>
            <a:off x="4571789" y="3306085"/>
            <a:ext cx="35676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accent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L5</a:t>
            </a:r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1C590C6C-0EC3-405C-B39F-A3F53DA961B6}"/>
              </a:ext>
            </a:extLst>
          </p:cNvPr>
          <p:cNvSpPr txBox="1"/>
          <p:nvPr/>
        </p:nvSpPr>
        <p:spPr>
          <a:xfrm>
            <a:off x="7930547" y="2168248"/>
            <a:ext cx="35676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accent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L8</a:t>
            </a:r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99E3E7AE-E91D-4DF8-A34D-7C9F431A1F13}"/>
              </a:ext>
            </a:extLst>
          </p:cNvPr>
          <p:cNvSpPr txBox="1"/>
          <p:nvPr/>
        </p:nvSpPr>
        <p:spPr>
          <a:xfrm>
            <a:off x="5219505" y="2814818"/>
            <a:ext cx="35676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accent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L6</a:t>
            </a:r>
          </a:p>
        </p:txBody>
      </p:sp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4D4C8140-027B-4E15-BEEA-51F7FB9D9AE1}"/>
              </a:ext>
            </a:extLst>
          </p:cNvPr>
          <p:cNvSpPr txBox="1"/>
          <p:nvPr/>
        </p:nvSpPr>
        <p:spPr>
          <a:xfrm>
            <a:off x="6755718" y="2441404"/>
            <a:ext cx="35676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accent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L7</a:t>
            </a:r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149D43EB-C20B-4EAB-BEF5-AF7B66B01975}"/>
              </a:ext>
            </a:extLst>
          </p:cNvPr>
          <p:cNvSpPr txBox="1"/>
          <p:nvPr/>
        </p:nvSpPr>
        <p:spPr>
          <a:xfrm>
            <a:off x="8532842" y="2246440"/>
            <a:ext cx="35676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accent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L9</a:t>
            </a:r>
          </a:p>
        </p:txBody>
      </p: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AC4E0D58-3DE2-42FB-8407-2B2E774E52B6}"/>
              </a:ext>
            </a:extLst>
          </p:cNvPr>
          <p:cNvSpPr txBox="1"/>
          <p:nvPr/>
        </p:nvSpPr>
        <p:spPr>
          <a:xfrm>
            <a:off x="8906787" y="2331277"/>
            <a:ext cx="35676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accent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L12</a:t>
            </a:r>
          </a:p>
        </p:txBody>
      </p: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7E0F2F2C-5885-4D44-8C54-4E71888B25BF}"/>
              </a:ext>
            </a:extLst>
          </p:cNvPr>
          <p:cNvSpPr txBox="1"/>
          <p:nvPr/>
        </p:nvSpPr>
        <p:spPr>
          <a:xfrm>
            <a:off x="9054185" y="2132272"/>
            <a:ext cx="46265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accent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L10 - L11</a:t>
            </a:r>
          </a:p>
        </p:txBody>
      </p:sp>
      <p:sp>
        <p:nvSpPr>
          <p:cNvPr id="56" name="CasellaDiTesto 55">
            <a:extLst>
              <a:ext uri="{FF2B5EF4-FFF2-40B4-BE49-F238E27FC236}">
                <a16:creationId xmlns:a16="http://schemas.microsoft.com/office/drawing/2014/main" id="{C22B3386-5E2D-4066-BD3C-67E160BDC71A}"/>
              </a:ext>
            </a:extLst>
          </p:cNvPr>
          <p:cNvSpPr txBox="1"/>
          <p:nvPr/>
        </p:nvSpPr>
        <p:spPr>
          <a:xfrm>
            <a:off x="2908050" y="5133544"/>
            <a:ext cx="35676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J1</a:t>
            </a:r>
          </a:p>
        </p:txBody>
      </p:sp>
      <p:sp>
        <p:nvSpPr>
          <p:cNvPr id="58" name="CasellaDiTesto 57">
            <a:extLst>
              <a:ext uri="{FF2B5EF4-FFF2-40B4-BE49-F238E27FC236}">
                <a16:creationId xmlns:a16="http://schemas.microsoft.com/office/drawing/2014/main" id="{D9FE9245-4E3D-433A-B1E4-B3210ACEA99C}"/>
              </a:ext>
            </a:extLst>
          </p:cNvPr>
          <p:cNvSpPr txBox="1"/>
          <p:nvPr/>
        </p:nvSpPr>
        <p:spPr>
          <a:xfrm>
            <a:off x="3836628" y="5521824"/>
            <a:ext cx="35676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J2</a:t>
            </a:r>
          </a:p>
        </p:txBody>
      </p:sp>
      <p:sp>
        <p:nvSpPr>
          <p:cNvPr id="60" name="CasellaDiTesto 59">
            <a:extLst>
              <a:ext uri="{FF2B5EF4-FFF2-40B4-BE49-F238E27FC236}">
                <a16:creationId xmlns:a16="http://schemas.microsoft.com/office/drawing/2014/main" id="{EF19BD7D-8DF1-4304-A437-CFF99448807F}"/>
              </a:ext>
            </a:extLst>
          </p:cNvPr>
          <p:cNvSpPr txBox="1"/>
          <p:nvPr/>
        </p:nvSpPr>
        <p:spPr>
          <a:xfrm>
            <a:off x="4724995" y="5225877"/>
            <a:ext cx="35676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J3</a:t>
            </a:r>
          </a:p>
        </p:txBody>
      </p:sp>
      <p:sp>
        <p:nvSpPr>
          <p:cNvPr id="61" name="CasellaDiTesto 60">
            <a:extLst>
              <a:ext uri="{FF2B5EF4-FFF2-40B4-BE49-F238E27FC236}">
                <a16:creationId xmlns:a16="http://schemas.microsoft.com/office/drawing/2014/main" id="{F5045C40-7D06-4E60-BA79-5F1EEFAFC99C}"/>
              </a:ext>
            </a:extLst>
          </p:cNvPr>
          <p:cNvSpPr txBox="1"/>
          <p:nvPr/>
        </p:nvSpPr>
        <p:spPr>
          <a:xfrm>
            <a:off x="4296299" y="4287478"/>
            <a:ext cx="35676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J4</a:t>
            </a:r>
          </a:p>
        </p:txBody>
      </p:sp>
      <p:sp>
        <p:nvSpPr>
          <p:cNvPr id="62" name="CasellaDiTesto 61">
            <a:extLst>
              <a:ext uri="{FF2B5EF4-FFF2-40B4-BE49-F238E27FC236}">
                <a16:creationId xmlns:a16="http://schemas.microsoft.com/office/drawing/2014/main" id="{A63618AE-97B8-4140-9269-83C5B044757F}"/>
              </a:ext>
            </a:extLst>
          </p:cNvPr>
          <p:cNvSpPr txBox="1"/>
          <p:nvPr/>
        </p:nvSpPr>
        <p:spPr>
          <a:xfrm>
            <a:off x="4323275" y="3591821"/>
            <a:ext cx="35676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J5</a:t>
            </a:r>
          </a:p>
        </p:txBody>
      </p:sp>
      <p:sp>
        <p:nvSpPr>
          <p:cNvPr id="63" name="CasellaDiTesto 62">
            <a:extLst>
              <a:ext uri="{FF2B5EF4-FFF2-40B4-BE49-F238E27FC236}">
                <a16:creationId xmlns:a16="http://schemas.microsoft.com/office/drawing/2014/main" id="{F2C19167-B0DF-42E9-B93E-7EDE0D98D03E}"/>
              </a:ext>
            </a:extLst>
          </p:cNvPr>
          <p:cNvSpPr txBox="1"/>
          <p:nvPr/>
        </p:nvSpPr>
        <p:spPr>
          <a:xfrm>
            <a:off x="7548344" y="2151934"/>
            <a:ext cx="35676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J8</a:t>
            </a:r>
          </a:p>
        </p:txBody>
      </p:sp>
      <p:sp>
        <p:nvSpPr>
          <p:cNvPr id="64" name="CasellaDiTesto 63">
            <a:extLst>
              <a:ext uri="{FF2B5EF4-FFF2-40B4-BE49-F238E27FC236}">
                <a16:creationId xmlns:a16="http://schemas.microsoft.com/office/drawing/2014/main" id="{42331AC5-5F1B-4009-B287-7E0F9D2774B1}"/>
              </a:ext>
            </a:extLst>
          </p:cNvPr>
          <p:cNvSpPr txBox="1"/>
          <p:nvPr/>
        </p:nvSpPr>
        <p:spPr>
          <a:xfrm>
            <a:off x="4245119" y="2956336"/>
            <a:ext cx="35676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J6</a:t>
            </a:r>
          </a:p>
        </p:txBody>
      </p:sp>
      <p:sp>
        <p:nvSpPr>
          <p:cNvPr id="65" name="CasellaDiTesto 64">
            <a:extLst>
              <a:ext uri="{FF2B5EF4-FFF2-40B4-BE49-F238E27FC236}">
                <a16:creationId xmlns:a16="http://schemas.microsoft.com/office/drawing/2014/main" id="{258D995A-9091-457C-8907-DF18C6969427}"/>
              </a:ext>
            </a:extLst>
          </p:cNvPr>
          <p:cNvSpPr txBox="1"/>
          <p:nvPr/>
        </p:nvSpPr>
        <p:spPr>
          <a:xfrm>
            <a:off x="5651452" y="2299449"/>
            <a:ext cx="35676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J7</a:t>
            </a:r>
          </a:p>
        </p:txBody>
      </p:sp>
      <p:sp>
        <p:nvSpPr>
          <p:cNvPr id="66" name="CasellaDiTesto 65">
            <a:extLst>
              <a:ext uri="{FF2B5EF4-FFF2-40B4-BE49-F238E27FC236}">
                <a16:creationId xmlns:a16="http://schemas.microsoft.com/office/drawing/2014/main" id="{4697C354-0B77-4100-809C-24CC313BAFEA}"/>
              </a:ext>
            </a:extLst>
          </p:cNvPr>
          <p:cNvSpPr txBox="1"/>
          <p:nvPr/>
        </p:nvSpPr>
        <p:spPr>
          <a:xfrm>
            <a:off x="8181759" y="2059601"/>
            <a:ext cx="35676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J9</a:t>
            </a:r>
          </a:p>
        </p:txBody>
      </p:sp>
      <p:sp>
        <p:nvSpPr>
          <p:cNvPr id="67" name="CasellaDiTesto 66">
            <a:extLst>
              <a:ext uri="{FF2B5EF4-FFF2-40B4-BE49-F238E27FC236}">
                <a16:creationId xmlns:a16="http://schemas.microsoft.com/office/drawing/2014/main" id="{69C47CE3-3FA1-44B2-85B7-5834D2225A32}"/>
              </a:ext>
            </a:extLst>
          </p:cNvPr>
          <p:cNvSpPr txBox="1"/>
          <p:nvPr/>
        </p:nvSpPr>
        <p:spPr>
          <a:xfrm>
            <a:off x="8771415" y="2787186"/>
            <a:ext cx="35676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EE</a:t>
            </a:r>
          </a:p>
        </p:txBody>
      </p:sp>
      <p:sp>
        <p:nvSpPr>
          <p:cNvPr id="68" name="CasellaDiTesto 67">
            <a:extLst>
              <a:ext uri="{FF2B5EF4-FFF2-40B4-BE49-F238E27FC236}">
                <a16:creationId xmlns:a16="http://schemas.microsoft.com/office/drawing/2014/main" id="{8A71B8A1-0F2B-4792-B851-542155D33C3F}"/>
              </a:ext>
            </a:extLst>
          </p:cNvPr>
          <p:cNvSpPr txBox="1"/>
          <p:nvPr/>
        </p:nvSpPr>
        <p:spPr>
          <a:xfrm>
            <a:off x="8721429" y="1921810"/>
            <a:ext cx="64028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J10 - J11 – J12</a:t>
            </a:r>
          </a:p>
        </p:txBody>
      </p:sp>
      <p:sp>
        <p:nvSpPr>
          <p:cNvPr id="47" name="CasellaDiTesto 46">
            <a:extLst>
              <a:ext uri="{FF2B5EF4-FFF2-40B4-BE49-F238E27FC236}">
                <a16:creationId xmlns:a16="http://schemas.microsoft.com/office/drawing/2014/main" id="{D1D286BB-8B09-49B4-81FA-BEE6DB7302F5}"/>
              </a:ext>
            </a:extLst>
          </p:cNvPr>
          <p:cNvSpPr txBox="1"/>
          <p:nvPr/>
        </p:nvSpPr>
        <p:spPr>
          <a:xfrm>
            <a:off x="10274399" y="4866546"/>
            <a:ext cx="1762561" cy="1223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latin typeface="Calibri" panose="020F0502020204030204" pitchFamily="34" charset="0"/>
                <a:cs typeface="Calibri" panose="020F0502020204030204" pitchFamily="34" charset="0"/>
              </a:rPr>
              <a:t>Joints J1, J2, J3 are considered being of the same part of the robot: the moving base.</a:t>
            </a:r>
          </a:p>
          <a:p>
            <a:r>
              <a:rPr lang="en-US" sz="1050" dirty="0">
                <a:latin typeface="Calibri" panose="020F0502020204030204" pitchFamily="34" charset="0"/>
                <a:cs typeface="Calibri" panose="020F0502020204030204" pitchFamily="34" charset="0"/>
              </a:rPr>
              <a:t>Similarly, joints J10, J11, J12 are all part of the spherical wrist.</a:t>
            </a:r>
          </a:p>
        </p:txBody>
      </p:sp>
    </p:spTree>
    <p:extLst>
      <p:ext uri="{BB962C8B-B14F-4D97-AF65-F5344CB8AC3E}">
        <p14:creationId xmlns:p14="http://schemas.microsoft.com/office/powerpoint/2010/main" val="34178668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6649DD4-4175-45E3-8480-D6D897B23E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840861"/>
          </a:xfrm>
        </p:spPr>
        <p:txBody>
          <a:bodyPr>
            <a:noAutofit/>
          </a:bodyPr>
          <a:lstStyle/>
          <a:p>
            <a:pPr algn="ctr"/>
            <a:r>
              <a:rPr lang="it-IT" sz="6000" cap="none" dirty="0">
                <a:solidFill>
                  <a:srgbClr val="FF0000"/>
                </a:solidFill>
              </a:rPr>
              <a:t>Reference systems</a:t>
            </a:r>
            <a:endParaRPr lang="it-IT" sz="6000" dirty="0">
              <a:solidFill>
                <a:srgbClr val="FF0000"/>
              </a:solidFill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1CDD822C-4819-483A-B5F0-E393253538A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71406" y="1127464"/>
            <a:ext cx="8487112" cy="4992419"/>
          </a:xfrm>
          <a:prstGeom prst="rect">
            <a:avLst/>
          </a:prstGeom>
          <a:noFill/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Modello 3D 8" descr="Cilindro grigio scuro">
                <a:extLst>
                  <a:ext uri="{FF2B5EF4-FFF2-40B4-BE49-F238E27FC236}">
                    <a16:creationId xmlns:a16="http://schemas.microsoft.com/office/drawing/2014/main" id="{B7C99C85-B12E-4458-811F-966C9286034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62908371"/>
                  </p:ext>
                </p:extLst>
              </p:nvPr>
            </p:nvGraphicFramePr>
            <p:xfrm rot="3203828">
              <a:off x="5832855" y="2251948"/>
              <a:ext cx="382531" cy="466087"/>
            </p:xfrm>
            <a:graphic>
              <a:graphicData uri="http://schemas.microsoft.com/office/drawing/2017/model3d">
                <am3d:model3d r:embed="rId3">
                  <am3d:spPr>
                    <a:xfrm rot="3203828">
                      <a:off x="0" y="0"/>
                      <a:ext cx="382531" cy="466087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scene3d>
                      <a:camera prst="orthographicFront"/>
                      <a:lightRig rig="threePt" dir="t"/>
                    </a:scene3d>
                    <a:sp3d prstMaterial="powder"/>
                  </am3d:spPr>
                  <am3d:camera>
                    <am3d:pos x="0" y="0" z="6278280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59681" d="1000000"/>
                    <am3d:preTrans dx="22" dy="-18000000" dz="6"/>
                    <am3d:scale>
                      <am3d:sx n="1000000" d="1000000"/>
                      <am3d:sy n="1000000" d="1000000"/>
                      <am3d:sz n="1000000" d="1000000"/>
                    </am3d:scale>
                    <am3d:rot ax="6640909" ay="-144325" az="380612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53808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Modello 3D 8" descr="Cilindro grigio scuro">
                <a:extLst>
                  <a:ext uri="{FF2B5EF4-FFF2-40B4-BE49-F238E27FC236}">
                    <a16:creationId xmlns:a16="http://schemas.microsoft.com/office/drawing/2014/main" id="{B7C99C85-B12E-4458-811F-966C9286034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3203828">
                <a:off x="5832855" y="2251948"/>
                <a:ext cx="382531" cy="466087"/>
              </a:xfrm>
              <a:prstGeom prst="rect">
                <a:avLst/>
              </a:prstGeom>
              <a:noFill/>
              <a:ln>
                <a:noFill/>
              </a:ln>
              <a:scene3d>
                <a:camera prst="orthographicFront"/>
                <a:lightRig rig="threePt" dir="t"/>
              </a:scene3d>
              <a:sp3d prstMaterial="powder"/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" name="Modello 3D 12" descr="Prisma tetragonale e base grigio">
                <a:extLst>
                  <a:ext uri="{FF2B5EF4-FFF2-40B4-BE49-F238E27FC236}">
                    <a16:creationId xmlns:a16="http://schemas.microsoft.com/office/drawing/2014/main" id="{7073137E-0998-441C-B381-BCD185721BB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0382469"/>
                  </p:ext>
                </p:extLst>
              </p:nvPr>
            </p:nvGraphicFramePr>
            <p:xfrm rot="5018774">
              <a:off x="8297681" y="2063538"/>
              <a:ext cx="182569" cy="433546"/>
            </p:xfrm>
            <a:graphic>
              <a:graphicData uri="http://schemas.microsoft.com/office/drawing/2017/model3d">
                <am3d:model3d r:embed="rId5">
                  <am3d:spPr>
                    <a:xfrm rot="5018774">
                      <a:off x="0" y="0"/>
                      <a:ext cx="182569" cy="433546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scene3d>
                      <a:camera prst="orthographicFront"/>
                      <a:lightRig rig="threePt" dir="t"/>
                    </a:scene3d>
                    <a:sp3d prstMaterial="powder"/>
                  </am3d:spPr>
                  <am3d:camera>
                    <am3d:pos x="0" y="0" z="5286504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8639" d="1000000"/>
                    <am3d:preTrans dx="0" dy="-1800000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25209" ay="1112841" az="-8028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44477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" name="Modello 3D 12" descr="Prisma tetragonale e base grigio">
                <a:extLst>
                  <a:ext uri="{FF2B5EF4-FFF2-40B4-BE49-F238E27FC236}">
                    <a16:creationId xmlns:a16="http://schemas.microsoft.com/office/drawing/2014/main" id="{7073137E-0998-441C-B381-BCD185721BB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 rot="5018774">
                <a:off x="8297681" y="2063538"/>
                <a:ext cx="182569" cy="433546"/>
              </a:xfrm>
              <a:prstGeom prst="rect">
                <a:avLst/>
              </a:prstGeom>
              <a:noFill/>
              <a:ln>
                <a:noFill/>
              </a:ln>
              <a:scene3d>
                <a:camera prst="orthographicFront"/>
                <a:lightRig rig="threePt" dir="t"/>
              </a:scene3d>
              <a:sp3d prstMaterial="powder"/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4" name="Modello 3D 13" descr="Cilindro grigio scuro">
                <a:extLst>
                  <a:ext uri="{FF2B5EF4-FFF2-40B4-BE49-F238E27FC236}">
                    <a16:creationId xmlns:a16="http://schemas.microsoft.com/office/drawing/2014/main" id="{75EEC640-6A05-4767-BF6A-C38A4FE7FC2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00478255"/>
                  </p:ext>
                </p:extLst>
              </p:nvPr>
            </p:nvGraphicFramePr>
            <p:xfrm rot="3203828">
              <a:off x="7671027" y="2155245"/>
              <a:ext cx="382531" cy="466087"/>
            </p:xfrm>
            <a:graphic>
              <a:graphicData uri="http://schemas.microsoft.com/office/drawing/2017/model3d">
                <am3d:model3d r:embed="rId3">
                  <am3d:spPr>
                    <a:xfrm rot="3203828">
                      <a:off x="0" y="0"/>
                      <a:ext cx="382531" cy="466087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scene3d>
                      <a:camera prst="orthographicFront"/>
                      <a:lightRig rig="threePt" dir="t"/>
                    </a:scene3d>
                    <a:sp3d prstMaterial="powder"/>
                  </am3d:spPr>
                  <am3d:camera>
                    <am3d:pos x="0" y="0" z="6278280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59681" d="1000000"/>
                    <am3d:preTrans dx="22" dy="-18000000" dz="6"/>
                    <am3d:scale>
                      <am3d:sx n="1000000" d="1000000"/>
                      <am3d:sy n="1000000" d="1000000"/>
                      <am3d:sz n="1000000" d="1000000"/>
                    </am3d:scale>
                    <am3d:rot ax="6640909" ay="-144325" az="380612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53808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4" name="Modello 3D 13" descr="Cilindro grigio scuro">
                <a:extLst>
                  <a:ext uri="{FF2B5EF4-FFF2-40B4-BE49-F238E27FC236}">
                    <a16:creationId xmlns:a16="http://schemas.microsoft.com/office/drawing/2014/main" id="{75EEC640-6A05-4767-BF6A-C38A4FE7FC2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3203828">
                <a:off x="7671027" y="2155245"/>
                <a:ext cx="382531" cy="466087"/>
              </a:xfrm>
              <a:prstGeom prst="rect">
                <a:avLst/>
              </a:prstGeom>
              <a:noFill/>
              <a:ln>
                <a:noFill/>
              </a:ln>
              <a:scene3d>
                <a:camera prst="orthographicFront"/>
                <a:lightRig rig="threePt" dir="t"/>
              </a:scene3d>
              <a:sp3d prstMaterial="powder"/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5" name="Modello 3D 14" descr="Cilindro grigio scuro">
                <a:extLst>
                  <a:ext uri="{FF2B5EF4-FFF2-40B4-BE49-F238E27FC236}">
                    <a16:creationId xmlns:a16="http://schemas.microsoft.com/office/drawing/2014/main" id="{5EAFE01C-0348-40FC-A601-F2BAD980445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33312073"/>
                  </p:ext>
                </p:extLst>
              </p:nvPr>
            </p:nvGraphicFramePr>
            <p:xfrm rot="3203828">
              <a:off x="4473662" y="2890691"/>
              <a:ext cx="382531" cy="466087"/>
            </p:xfrm>
            <a:graphic>
              <a:graphicData uri="http://schemas.microsoft.com/office/drawing/2017/model3d">
                <am3d:model3d r:embed="rId3">
                  <am3d:spPr>
                    <a:xfrm rot="3203828">
                      <a:off x="0" y="0"/>
                      <a:ext cx="382531" cy="466087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scene3d>
                      <a:camera prst="orthographicFront"/>
                      <a:lightRig rig="threePt" dir="t"/>
                    </a:scene3d>
                    <a:sp3d prstMaterial="powder"/>
                  </am3d:spPr>
                  <am3d:camera>
                    <am3d:pos x="0" y="0" z="6278280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59681" d="1000000"/>
                    <am3d:preTrans dx="22" dy="-18000000" dz="6"/>
                    <am3d:scale>
                      <am3d:sx n="1000000" d="1000000"/>
                      <am3d:sy n="1000000" d="1000000"/>
                      <am3d:sz n="1000000" d="1000000"/>
                    </am3d:scale>
                    <am3d:rot ax="6640909" ay="-144325" az="380612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53808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5" name="Modello 3D 14" descr="Cilindro grigio scuro">
                <a:extLst>
                  <a:ext uri="{FF2B5EF4-FFF2-40B4-BE49-F238E27FC236}">
                    <a16:creationId xmlns:a16="http://schemas.microsoft.com/office/drawing/2014/main" id="{5EAFE01C-0348-40FC-A601-F2BAD980445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3203828">
                <a:off x="4473662" y="2890691"/>
                <a:ext cx="382531" cy="466087"/>
              </a:xfrm>
              <a:prstGeom prst="rect">
                <a:avLst/>
              </a:prstGeom>
              <a:noFill/>
              <a:ln>
                <a:noFill/>
              </a:ln>
              <a:scene3d>
                <a:camera prst="orthographicFront"/>
                <a:lightRig rig="threePt" dir="t"/>
              </a:scene3d>
              <a:sp3d prstMaterial="powder"/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6" name="Modello 3D 15" descr="Cilindro grigio scuro">
                <a:extLst>
                  <a:ext uri="{FF2B5EF4-FFF2-40B4-BE49-F238E27FC236}">
                    <a16:creationId xmlns:a16="http://schemas.microsoft.com/office/drawing/2014/main" id="{917C2651-3E7A-42AA-B3CD-C062370AD21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26651226"/>
                  </p:ext>
                </p:extLst>
              </p:nvPr>
            </p:nvGraphicFramePr>
            <p:xfrm rot="10800000">
              <a:off x="4456725" y="3429000"/>
              <a:ext cx="330400" cy="490450"/>
            </p:xfrm>
            <a:graphic>
              <a:graphicData uri="http://schemas.microsoft.com/office/drawing/2017/model3d">
                <am3d:model3d r:embed="rId3">
                  <am3d:spPr>
                    <a:xfrm rot="10800000">
                      <a:off x="0" y="0"/>
                      <a:ext cx="330400" cy="49045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scene3d>
                      <a:camera prst="orthographicFront"/>
                      <a:lightRig rig="threePt" dir="t"/>
                    </a:scene3d>
                    <a:sp3d prstMaterial="powder"/>
                  </am3d:spPr>
                  <am3d:camera>
                    <am3d:pos x="0" y="0" z="6278280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59681" d="1000000"/>
                    <am3d:preTrans dx="22" dy="-18000000" dz="6"/>
                    <am3d:scale>
                      <am3d:sx n="1000000" d="1000000"/>
                      <am3d:sy n="1000000" d="1000000"/>
                      <am3d:sz n="1000000" d="1000000"/>
                    </am3d:scale>
                    <am3d:rot ax="6920547" ay="3945932" az="-3753321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53808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6" name="Modello 3D 15" descr="Cilindro grigio scuro">
                <a:extLst>
                  <a:ext uri="{FF2B5EF4-FFF2-40B4-BE49-F238E27FC236}">
                    <a16:creationId xmlns:a16="http://schemas.microsoft.com/office/drawing/2014/main" id="{917C2651-3E7A-42AA-B3CD-C062370AD21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rot="10800000">
                <a:off x="4456725" y="3429000"/>
                <a:ext cx="330400" cy="490450"/>
              </a:xfrm>
              <a:prstGeom prst="rect">
                <a:avLst/>
              </a:prstGeom>
              <a:noFill/>
              <a:ln>
                <a:noFill/>
              </a:ln>
              <a:scene3d>
                <a:camera prst="orthographicFront"/>
                <a:lightRig rig="threePt" dir="t"/>
              </a:scene3d>
              <a:sp3d prstMaterial="powder"/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8" name="Modello 3D 17" descr="Cilindro grigio scuro">
                <a:extLst>
                  <a:ext uri="{FF2B5EF4-FFF2-40B4-BE49-F238E27FC236}">
                    <a16:creationId xmlns:a16="http://schemas.microsoft.com/office/drawing/2014/main" id="{A4E41487-974D-4F47-865B-CE07893C5F7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22744995"/>
                  </p:ext>
                </p:extLst>
              </p:nvPr>
            </p:nvGraphicFramePr>
            <p:xfrm rot="10800000">
              <a:off x="4409600" y="4929338"/>
              <a:ext cx="424641" cy="613827"/>
            </p:xfrm>
            <a:graphic>
              <a:graphicData uri="http://schemas.microsoft.com/office/drawing/2017/model3d">
                <am3d:model3d r:embed="rId3">
                  <am3d:spPr>
                    <a:xfrm rot="10800000">
                      <a:off x="0" y="0"/>
                      <a:ext cx="424641" cy="613827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scene3d>
                      <a:camera prst="orthographicFront"/>
                      <a:lightRig rig="threePt" dir="t"/>
                    </a:scene3d>
                    <a:sp3d prstMaterial="powder"/>
                  </am3d:spPr>
                  <am3d:camera>
                    <am3d:pos x="0" y="0" z="6278280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59681" d="1000000"/>
                    <am3d:preTrans dx="22" dy="-18000000" dz="6"/>
                    <am3d:scale>
                      <am3d:sx n="1000000" d="1000000"/>
                      <am3d:sy n="1000000" d="1000000"/>
                      <am3d:sz n="1000000" d="1000000"/>
                    </am3d:scale>
                    <am3d:rot ax="6401748" ay="3957078" az="-4309163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68886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8" name="Modello 3D 17" descr="Cilindro grigio scuro">
                <a:extLst>
                  <a:ext uri="{FF2B5EF4-FFF2-40B4-BE49-F238E27FC236}">
                    <a16:creationId xmlns:a16="http://schemas.microsoft.com/office/drawing/2014/main" id="{A4E41487-974D-4F47-865B-CE07893C5F7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 rot="10800000">
                <a:off x="4409600" y="4929338"/>
                <a:ext cx="424641" cy="613827"/>
              </a:xfrm>
              <a:prstGeom prst="rect">
                <a:avLst/>
              </a:prstGeom>
              <a:noFill/>
              <a:ln>
                <a:noFill/>
              </a:ln>
              <a:scene3d>
                <a:camera prst="orthographicFront"/>
                <a:lightRig rig="threePt" dir="t"/>
              </a:scene3d>
              <a:sp3d prstMaterial="powder"/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9" name="Modello 3D 18" descr="Prisma tetragonale e base grigio">
                <a:extLst>
                  <a:ext uri="{FF2B5EF4-FFF2-40B4-BE49-F238E27FC236}">
                    <a16:creationId xmlns:a16="http://schemas.microsoft.com/office/drawing/2014/main" id="{81A026F2-081B-4E8B-9A79-106CAFA83EE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19115906"/>
                  </p:ext>
                </p:extLst>
              </p:nvPr>
            </p:nvGraphicFramePr>
            <p:xfrm rot="5400000">
              <a:off x="3078388" y="5036960"/>
              <a:ext cx="292310" cy="694148"/>
            </p:xfrm>
            <a:graphic>
              <a:graphicData uri="http://schemas.microsoft.com/office/drawing/2017/model3d">
                <am3d:model3d r:embed="rId5">
                  <am3d:spPr>
                    <a:xfrm rot="5400000">
                      <a:off x="0" y="0"/>
                      <a:ext cx="292310" cy="69414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scene3d>
                      <a:camera prst="orthographicFront"/>
                      <a:lightRig rig="threePt" dir="t"/>
                    </a:scene3d>
                    <a:sp3d prstMaterial="powder"/>
                  </am3d:spPr>
                  <am3d:camera>
                    <am3d:pos x="0" y="0" z="5286504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8639" d="1000000"/>
                    <am3d:preTrans dx="0" dy="-1800000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25209" ay="1112841" az="-8028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71213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9" name="Modello 3D 18" descr="Prisma tetragonale e base grigio">
                <a:extLst>
                  <a:ext uri="{FF2B5EF4-FFF2-40B4-BE49-F238E27FC236}">
                    <a16:creationId xmlns:a16="http://schemas.microsoft.com/office/drawing/2014/main" id="{81A026F2-081B-4E8B-9A79-106CAFA83EE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 rot="5400000">
                <a:off x="3078388" y="5036960"/>
                <a:ext cx="292310" cy="694148"/>
              </a:xfrm>
              <a:prstGeom prst="rect">
                <a:avLst/>
              </a:prstGeom>
              <a:noFill/>
              <a:ln>
                <a:noFill/>
              </a:ln>
              <a:scene3d>
                <a:camera prst="orthographicFront"/>
                <a:lightRig rig="threePt" dir="t"/>
              </a:scene3d>
              <a:sp3d prstMaterial="powder"/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0" name="Modello 3D 19" descr="Prisma tetragonale e base grigio">
                <a:extLst>
                  <a:ext uri="{FF2B5EF4-FFF2-40B4-BE49-F238E27FC236}">
                    <a16:creationId xmlns:a16="http://schemas.microsoft.com/office/drawing/2014/main" id="{E39674B6-9B32-4B03-A86E-5B3C451F072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56765571"/>
                  </p:ext>
                </p:extLst>
              </p:nvPr>
            </p:nvGraphicFramePr>
            <p:xfrm>
              <a:off x="3825937" y="5045491"/>
              <a:ext cx="329343" cy="484698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329343" cy="48469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scene3d>
                      <a:camera prst="orthographicFront"/>
                      <a:lightRig rig="threePt" dir="t"/>
                    </a:scene3d>
                    <a:sp3d prstMaterial="powder"/>
                  </am3d:spPr>
                  <am3d:camera>
                    <am3d:pos x="0" y="0" z="5286504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8639" d="1000000"/>
                    <am3d:preTrans dx="0" dy="-1800000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5414917" ay="809170" az="-5463892"/>
                    <am3d:postTrans dx="0" dy="0" dz="0"/>
                  </am3d:trans>
                  <am3d:raster rName="Office3DRenderer" rVer="16.0.8326">
                    <am3d:blip r:embed="rId10"/>
                  </am3d:raster>
                  <am3d:objViewport viewportSz="69507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0" name="Modello 3D 19" descr="Prisma tetragonale e base grigio">
                <a:extLst>
                  <a:ext uri="{FF2B5EF4-FFF2-40B4-BE49-F238E27FC236}">
                    <a16:creationId xmlns:a16="http://schemas.microsoft.com/office/drawing/2014/main" id="{E39674B6-9B32-4B03-A86E-5B3C451F072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825937" y="5045491"/>
                <a:ext cx="329343" cy="484698"/>
              </a:xfrm>
              <a:prstGeom prst="rect">
                <a:avLst/>
              </a:prstGeom>
              <a:noFill/>
              <a:ln>
                <a:noFill/>
              </a:ln>
              <a:scene3d>
                <a:camera prst="orthographicFront"/>
                <a:lightRig rig="threePt" dir="t"/>
              </a:scene3d>
              <a:sp3d prstMaterial="powder"/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1" name="Modello 3D 20" descr="Prisma tetragonale e base grigio">
                <a:extLst>
                  <a:ext uri="{FF2B5EF4-FFF2-40B4-BE49-F238E27FC236}">
                    <a16:creationId xmlns:a16="http://schemas.microsoft.com/office/drawing/2014/main" id="{039269D7-CCBC-4AD3-A8F5-404FA5A6089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72599840"/>
                  </p:ext>
                </p:extLst>
              </p:nvPr>
            </p:nvGraphicFramePr>
            <p:xfrm>
              <a:off x="4474549" y="4070141"/>
              <a:ext cx="294749" cy="647485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294749" cy="647485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scene3d>
                      <a:camera prst="orthographicFront"/>
                      <a:lightRig rig="threePt" dir="t"/>
                    </a:scene3d>
                    <a:sp3d prstMaterial="powder"/>
                  </am3d:spPr>
                  <am3d:camera>
                    <am3d:pos x="0" y="0" z="5286504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8639" d="1000000"/>
                    <am3d:preTrans dx="0" dy="-1800000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5565989" ay="3776557" az="5586324"/>
                    <am3d:postTrans dx="0" dy="0" dz="0"/>
                  </am3d:trans>
                  <am3d:raster rName="Office3DRenderer" rVer="16.0.8326">
                    <am3d:blip r:embed="rId11"/>
                  </am3d:raster>
                  <am3d:objViewport viewportSz="71213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1" name="Modello 3D 20" descr="Prisma tetragonale e base grigio">
                <a:extLst>
                  <a:ext uri="{FF2B5EF4-FFF2-40B4-BE49-F238E27FC236}">
                    <a16:creationId xmlns:a16="http://schemas.microsoft.com/office/drawing/2014/main" id="{039269D7-CCBC-4AD3-A8F5-404FA5A6089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474549" y="4070141"/>
                <a:ext cx="294749" cy="647485"/>
              </a:xfrm>
              <a:prstGeom prst="rect">
                <a:avLst/>
              </a:prstGeom>
              <a:noFill/>
              <a:ln>
                <a:noFill/>
              </a:ln>
              <a:scene3d>
                <a:camera prst="orthographicFront"/>
                <a:lightRig rig="threePt" dir="t"/>
              </a:scene3d>
              <a:sp3d prstMaterial="powder"/>
            </p:spPr>
          </p:pic>
        </mc:Fallback>
      </mc:AlternateContent>
      <p:cxnSp>
        <p:nvCxnSpPr>
          <p:cNvPr id="23" name="Connettore diritto 22">
            <a:extLst>
              <a:ext uri="{FF2B5EF4-FFF2-40B4-BE49-F238E27FC236}">
                <a16:creationId xmlns:a16="http://schemas.microsoft.com/office/drawing/2014/main" id="{56BC3975-AEB7-4E20-A03A-13894A92B092}"/>
              </a:ext>
            </a:extLst>
          </p:cNvPr>
          <p:cNvCxnSpPr>
            <a:cxnSpLocks/>
            <a:endCxn id="9" idx="2"/>
          </p:cNvCxnSpPr>
          <p:nvPr/>
        </p:nvCxnSpPr>
        <p:spPr>
          <a:xfrm flipV="1">
            <a:off x="4735198" y="2623948"/>
            <a:ext cx="1101838" cy="439978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ttore diritto 30">
            <a:extLst>
              <a:ext uri="{FF2B5EF4-FFF2-40B4-BE49-F238E27FC236}">
                <a16:creationId xmlns:a16="http://schemas.microsoft.com/office/drawing/2014/main" id="{E94B7E6B-23EB-46D4-9685-4A0C15847670}"/>
              </a:ext>
            </a:extLst>
          </p:cNvPr>
          <p:cNvCxnSpPr>
            <a:cxnSpLocks/>
          </p:cNvCxnSpPr>
          <p:nvPr/>
        </p:nvCxnSpPr>
        <p:spPr>
          <a:xfrm flipV="1">
            <a:off x="6126480" y="2421918"/>
            <a:ext cx="1529188" cy="63073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ttore diritto 34">
            <a:extLst>
              <a:ext uri="{FF2B5EF4-FFF2-40B4-BE49-F238E27FC236}">
                <a16:creationId xmlns:a16="http://schemas.microsoft.com/office/drawing/2014/main" id="{7D87461D-37D2-4AB9-A861-BC81B8CC96DF}"/>
              </a:ext>
            </a:extLst>
          </p:cNvPr>
          <p:cNvCxnSpPr>
            <a:cxnSpLocks/>
            <a:stCxn id="13" idx="0"/>
          </p:cNvCxnSpPr>
          <p:nvPr/>
        </p:nvCxnSpPr>
        <p:spPr>
          <a:xfrm flipV="1">
            <a:off x="8604407" y="2232212"/>
            <a:ext cx="263928" cy="2411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ttore diritto 39">
            <a:extLst>
              <a:ext uri="{FF2B5EF4-FFF2-40B4-BE49-F238E27FC236}">
                <a16:creationId xmlns:a16="http://schemas.microsoft.com/office/drawing/2014/main" id="{3DBB148C-E05C-4DFB-8B01-F64EB0AD0B59}"/>
              </a:ext>
            </a:extLst>
          </p:cNvPr>
          <p:cNvCxnSpPr>
            <a:endCxn id="13" idx="2"/>
          </p:cNvCxnSpPr>
          <p:nvPr/>
        </p:nvCxnSpPr>
        <p:spPr>
          <a:xfrm flipV="1">
            <a:off x="7947539" y="2304301"/>
            <a:ext cx="225985" cy="57093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ttore diritto 41">
            <a:extLst>
              <a:ext uri="{FF2B5EF4-FFF2-40B4-BE49-F238E27FC236}">
                <a16:creationId xmlns:a16="http://schemas.microsoft.com/office/drawing/2014/main" id="{6B07D650-7053-4F7D-BB09-702585902C4B}"/>
              </a:ext>
            </a:extLst>
          </p:cNvPr>
          <p:cNvCxnSpPr>
            <a:cxnSpLocks/>
          </p:cNvCxnSpPr>
          <p:nvPr/>
        </p:nvCxnSpPr>
        <p:spPr>
          <a:xfrm flipV="1">
            <a:off x="4621924" y="3328261"/>
            <a:ext cx="0" cy="151109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ttore diritto 44">
            <a:extLst>
              <a:ext uri="{FF2B5EF4-FFF2-40B4-BE49-F238E27FC236}">
                <a16:creationId xmlns:a16="http://schemas.microsoft.com/office/drawing/2014/main" id="{57EB95CD-4EC7-451C-B8C9-EA00C7BBE81E}"/>
              </a:ext>
            </a:extLst>
          </p:cNvPr>
          <p:cNvCxnSpPr>
            <a:cxnSpLocks/>
            <a:stCxn id="16" idx="0"/>
            <a:endCxn id="21" idx="0"/>
          </p:cNvCxnSpPr>
          <p:nvPr/>
        </p:nvCxnSpPr>
        <p:spPr>
          <a:xfrm flipH="1">
            <a:off x="4621924" y="3919450"/>
            <a:ext cx="1" cy="150691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ttore diritto 48">
            <a:extLst>
              <a:ext uri="{FF2B5EF4-FFF2-40B4-BE49-F238E27FC236}">
                <a16:creationId xmlns:a16="http://schemas.microsoft.com/office/drawing/2014/main" id="{D0A4D903-049F-4889-9032-EA6B80E7BEB3}"/>
              </a:ext>
            </a:extLst>
          </p:cNvPr>
          <p:cNvCxnSpPr>
            <a:cxnSpLocks/>
          </p:cNvCxnSpPr>
          <p:nvPr/>
        </p:nvCxnSpPr>
        <p:spPr>
          <a:xfrm flipV="1">
            <a:off x="4629222" y="4700101"/>
            <a:ext cx="2" cy="268954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Figura a mano libera: forma 56">
            <a:extLst>
              <a:ext uri="{FF2B5EF4-FFF2-40B4-BE49-F238E27FC236}">
                <a16:creationId xmlns:a16="http://schemas.microsoft.com/office/drawing/2014/main" id="{7649B5E0-276D-4C08-B1D9-39FD34074CD9}"/>
              </a:ext>
            </a:extLst>
          </p:cNvPr>
          <p:cNvSpPr/>
          <p:nvPr/>
        </p:nvSpPr>
        <p:spPr>
          <a:xfrm>
            <a:off x="4138047" y="5331417"/>
            <a:ext cx="336502" cy="187357"/>
          </a:xfrm>
          <a:custGeom>
            <a:avLst/>
            <a:gdLst>
              <a:gd name="connsiteX0" fmla="*/ 0 w 209228"/>
              <a:gd name="connsiteY0" fmla="*/ 69742 h 187357"/>
              <a:gd name="connsiteX1" fmla="*/ 92990 w 209228"/>
              <a:gd name="connsiteY1" fmla="*/ 185980 h 187357"/>
              <a:gd name="connsiteX2" fmla="*/ 209228 w 209228"/>
              <a:gd name="connsiteY2" fmla="*/ 0 h 187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9228" h="187357">
                <a:moveTo>
                  <a:pt x="0" y="69742"/>
                </a:moveTo>
                <a:cubicBezTo>
                  <a:pt x="29059" y="133673"/>
                  <a:pt x="58119" y="197604"/>
                  <a:pt x="92990" y="185980"/>
                </a:cubicBezTo>
                <a:cubicBezTo>
                  <a:pt x="127861" y="174356"/>
                  <a:pt x="165316" y="23893"/>
                  <a:pt x="209228" y="0"/>
                </a:cubicBezTo>
              </a:path>
            </a:pathLst>
          </a:custGeom>
          <a:ln w="9525" cap="flat" cmpd="sng" algn="ctr">
            <a:solidFill>
              <a:srgbClr val="00B0F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Figura a mano libera: forma 58">
            <a:extLst>
              <a:ext uri="{FF2B5EF4-FFF2-40B4-BE49-F238E27FC236}">
                <a16:creationId xmlns:a16="http://schemas.microsoft.com/office/drawing/2014/main" id="{7CC19368-0A89-406C-A86A-BDAC93C9B53E}"/>
              </a:ext>
            </a:extLst>
          </p:cNvPr>
          <p:cNvSpPr/>
          <p:nvPr/>
        </p:nvSpPr>
        <p:spPr>
          <a:xfrm rot="10976260">
            <a:off x="3549070" y="5294767"/>
            <a:ext cx="275133" cy="187357"/>
          </a:xfrm>
          <a:custGeom>
            <a:avLst/>
            <a:gdLst>
              <a:gd name="connsiteX0" fmla="*/ 0 w 209228"/>
              <a:gd name="connsiteY0" fmla="*/ 69742 h 187357"/>
              <a:gd name="connsiteX1" fmla="*/ 92990 w 209228"/>
              <a:gd name="connsiteY1" fmla="*/ 185980 h 187357"/>
              <a:gd name="connsiteX2" fmla="*/ 209228 w 209228"/>
              <a:gd name="connsiteY2" fmla="*/ 0 h 187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9228" h="187357">
                <a:moveTo>
                  <a:pt x="0" y="69742"/>
                </a:moveTo>
                <a:cubicBezTo>
                  <a:pt x="29059" y="133673"/>
                  <a:pt x="58119" y="197604"/>
                  <a:pt x="92990" y="185980"/>
                </a:cubicBezTo>
                <a:cubicBezTo>
                  <a:pt x="127861" y="174356"/>
                  <a:pt x="165316" y="23893"/>
                  <a:pt x="209228" y="0"/>
                </a:cubicBezTo>
              </a:path>
            </a:pathLst>
          </a:custGeom>
          <a:ln w="9525" cap="flat" cmpd="sng" algn="ctr">
            <a:solidFill>
              <a:srgbClr val="00B0F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Connettore diritto 25">
            <a:extLst>
              <a:ext uri="{FF2B5EF4-FFF2-40B4-BE49-F238E27FC236}">
                <a16:creationId xmlns:a16="http://schemas.microsoft.com/office/drawing/2014/main" id="{562B2C85-CBD3-4121-B3E6-46EDB70EC8D6}"/>
              </a:ext>
            </a:extLst>
          </p:cNvPr>
          <p:cNvCxnSpPr>
            <a:cxnSpLocks/>
          </p:cNvCxnSpPr>
          <p:nvPr/>
        </p:nvCxnSpPr>
        <p:spPr>
          <a:xfrm>
            <a:off x="8960148" y="2280311"/>
            <a:ext cx="60980" cy="400479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Modello 3D 3" descr="Sfera grigio scuro">
                <a:extLst>
                  <a:ext uri="{FF2B5EF4-FFF2-40B4-BE49-F238E27FC236}">
                    <a16:creationId xmlns:a16="http://schemas.microsoft.com/office/drawing/2014/main" id="{25A2F63B-67AC-4FFC-81BF-5325FFDD6BB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49389824"/>
                  </p:ext>
                </p:extLst>
              </p:nvPr>
            </p:nvGraphicFramePr>
            <p:xfrm>
              <a:off x="8739287" y="2001921"/>
              <a:ext cx="441722" cy="422926"/>
            </p:xfrm>
            <a:graphic>
              <a:graphicData uri="http://schemas.microsoft.com/office/drawing/2017/model3d">
                <am3d:model3d r:embed="rId12">
                  <am3d:spPr>
                    <a:xfrm>
                      <a:off x="0" y="0"/>
                      <a:ext cx="441722" cy="422926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scene3d>
                      <a:camera prst="orthographicFront"/>
                      <a:lightRig rig="threePt" dir="t"/>
                    </a:scene3d>
                    <a:sp3d prstMaterial="powder"/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 ax="3273540" ay="769486" az="1039271"/>
                    <am3d:postTrans dx="0" dy="0" dz="0"/>
                  </am3d:trans>
                  <am3d:raster rName="Office3DRenderer" rVer="16.0.8326">
                    <am3d:blip r:embed="rId13"/>
                  </am3d:raster>
                  <am3d:objViewport viewportSz="62968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Modello 3D 3" descr="Sfera grigio scuro">
                <a:extLst>
                  <a:ext uri="{FF2B5EF4-FFF2-40B4-BE49-F238E27FC236}">
                    <a16:creationId xmlns:a16="http://schemas.microsoft.com/office/drawing/2014/main" id="{25A2F63B-67AC-4FFC-81BF-5325FFDD6BB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739287" y="2001921"/>
                <a:ext cx="441722" cy="422926"/>
              </a:xfrm>
              <a:prstGeom prst="rect">
                <a:avLst/>
              </a:prstGeom>
              <a:noFill/>
              <a:ln>
                <a:noFill/>
              </a:ln>
              <a:scene3d>
                <a:camera prst="orthographicFront"/>
                <a:lightRig rig="threePt" dir="t"/>
              </a:scene3d>
              <a:sp3d prstMaterial="powder"/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4" name="Modello 3D 23" descr="Becco di Bunsen">
                <a:extLst>
                  <a:ext uri="{FF2B5EF4-FFF2-40B4-BE49-F238E27FC236}">
                    <a16:creationId xmlns:a16="http://schemas.microsoft.com/office/drawing/2014/main" id="{FDE5F790-07CF-4D45-A36F-4D1F814673B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62798632"/>
                  </p:ext>
                </p:extLst>
              </p:nvPr>
            </p:nvGraphicFramePr>
            <p:xfrm rot="20918468">
              <a:off x="8822156" y="2515183"/>
              <a:ext cx="551055" cy="570058"/>
            </p:xfrm>
            <a:graphic>
              <a:graphicData uri="http://schemas.microsoft.com/office/drawing/2017/model3d">
                <am3d:model3d r:embed="rId14">
                  <am3d:spPr>
                    <a:xfrm rot="20918468">
                      <a:off x="0" y="0"/>
                      <a:ext cx="551055" cy="57005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scene3d>
                      <a:camera prst="orthographicFront"/>
                      <a:lightRig rig="threePt" dir="t"/>
                    </a:scene3d>
                    <a:sp3d prstMaterial="powder"/>
                  </am3d:spPr>
                  <am3d:camera>
                    <am3d:pos x="0" y="0" z="7007959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250000" d="1000000"/>
                    <am3d:preTrans dx="0" dy="-18000000" dz="-1718"/>
                    <am3d:scale>
                      <am3d:sx n="1000000" d="1000000"/>
                      <am3d:sy n="1000000" d="1000000"/>
                      <am3d:sz n="1000000" d="1000000"/>
                    </am3d:scale>
                    <am3d:rot ax="-9999154" ay="-206908" az="-49068"/>
                    <am3d:postTrans dx="0" dy="0" dz="0"/>
                  </am3d:trans>
                  <am3d:raster rName="Office3DRenderer" rVer="16.0.8326">
                    <am3d:blip r:embed="rId15"/>
                  </am3d:raster>
                  <am3d:objViewport viewportSz="81708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4" name="Modello 3D 23" descr="Becco di Bunsen">
                <a:extLst>
                  <a:ext uri="{FF2B5EF4-FFF2-40B4-BE49-F238E27FC236}">
                    <a16:creationId xmlns:a16="http://schemas.microsoft.com/office/drawing/2014/main" id="{FDE5F790-07CF-4D45-A36F-4D1F814673B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 rot="20918468">
                <a:off x="8822156" y="2515183"/>
                <a:ext cx="551055" cy="570058"/>
              </a:xfrm>
              <a:prstGeom prst="rect">
                <a:avLst/>
              </a:prstGeom>
              <a:noFill/>
              <a:ln>
                <a:noFill/>
              </a:ln>
              <a:scene3d>
                <a:camera prst="orthographicFront"/>
                <a:lightRig rig="threePt" dir="t"/>
              </a:scene3d>
              <a:sp3d prstMaterial="powder"/>
            </p:spPr>
          </p:pic>
        </mc:Fallback>
      </mc:AlternateContent>
      <p:grpSp>
        <p:nvGrpSpPr>
          <p:cNvPr id="43" name="Gruppo 42">
            <a:extLst>
              <a:ext uri="{FF2B5EF4-FFF2-40B4-BE49-F238E27FC236}">
                <a16:creationId xmlns:a16="http://schemas.microsoft.com/office/drawing/2014/main" id="{FE520266-9091-4756-85C1-55838ACD2705}"/>
              </a:ext>
            </a:extLst>
          </p:cNvPr>
          <p:cNvGrpSpPr/>
          <p:nvPr/>
        </p:nvGrpSpPr>
        <p:grpSpPr>
          <a:xfrm>
            <a:off x="3252274" y="5045491"/>
            <a:ext cx="381684" cy="375928"/>
            <a:chOff x="6714764" y="3886627"/>
            <a:chExt cx="517309" cy="509508"/>
          </a:xfrm>
        </p:grpSpPr>
        <p:cxnSp>
          <p:nvCxnSpPr>
            <p:cNvPr id="28" name="Connettore 2 27">
              <a:extLst>
                <a:ext uri="{FF2B5EF4-FFF2-40B4-BE49-F238E27FC236}">
                  <a16:creationId xmlns:a16="http://schemas.microsoft.com/office/drawing/2014/main" id="{3C4B8761-260A-4A7B-84C3-A7F4CEE9572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15219" y="3886627"/>
              <a:ext cx="0" cy="507256"/>
            </a:xfrm>
            <a:prstGeom prst="straightConnector1">
              <a:avLst/>
            </a:prstGeom>
            <a:ln>
              <a:solidFill>
                <a:srgbClr val="00B05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0" name="Connettore 2 29">
              <a:extLst>
                <a:ext uri="{FF2B5EF4-FFF2-40B4-BE49-F238E27FC236}">
                  <a16:creationId xmlns:a16="http://schemas.microsoft.com/office/drawing/2014/main" id="{A9450728-CC9E-44C1-97EB-6487E1583A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17460" y="4036668"/>
              <a:ext cx="406917" cy="357215"/>
            </a:xfrm>
            <a:prstGeom prst="straightConnector1">
              <a:avLst/>
            </a:prstGeom>
            <a:ln>
              <a:solidFill>
                <a:srgbClr val="00B05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6" name="Connettore 2 45">
              <a:extLst>
                <a:ext uri="{FF2B5EF4-FFF2-40B4-BE49-F238E27FC236}">
                  <a16:creationId xmlns:a16="http://schemas.microsoft.com/office/drawing/2014/main" id="{606F3938-4B2C-4750-ACD7-25B24A25A484}"/>
                </a:ext>
              </a:extLst>
            </p:cNvPr>
            <p:cNvCxnSpPr>
              <a:cxnSpLocks/>
            </p:cNvCxnSpPr>
            <p:nvPr/>
          </p:nvCxnSpPr>
          <p:spPr>
            <a:xfrm>
              <a:off x="6714764" y="4396135"/>
              <a:ext cx="517309" cy="0"/>
            </a:xfrm>
            <a:prstGeom prst="straightConnector1">
              <a:avLst/>
            </a:prstGeom>
            <a:ln>
              <a:solidFill>
                <a:srgbClr val="00B05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cxnSp>
        <p:nvCxnSpPr>
          <p:cNvPr id="168" name="Connettore 2 167">
            <a:extLst>
              <a:ext uri="{FF2B5EF4-FFF2-40B4-BE49-F238E27FC236}">
                <a16:creationId xmlns:a16="http://schemas.microsoft.com/office/drawing/2014/main" id="{5D1346F1-8915-4A8A-B4CA-6142C181A15D}"/>
              </a:ext>
            </a:extLst>
          </p:cNvPr>
          <p:cNvCxnSpPr>
            <a:cxnSpLocks/>
          </p:cNvCxnSpPr>
          <p:nvPr/>
        </p:nvCxnSpPr>
        <p:spPr>
          <a:xfrm flipV="1">
            <a:off x="3816081" y="5043829"/>
            <a:ext cx="367278" cy="337979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Gruppo 49">
            <a:extLst>
              <a:ext uri="{FF2B5EF4-FFF2-40B4-BE49-F238E27FC236}">
                <a16:creationId xmlns:a16="http://schemas.microsoft.com/office/drawing/2014/main" id="{1A0C399A-7C04-4C16-B3EB-A7762A0BEFC4}"/>
              </a:ext>
            </a:extLst>
          </p:cNvPr>
          <p:cNvGrpSpPr/>
          <p:nvPr/>
        </p:nvGrpSpPr>
        <p:grpSpPr>
          <a:xfrm>
            <a:off x="3941697" y="5045491"/>
            <a:ext cx="381684" cy="375928"/>
            <a:chOff x="6714764" y="3886627"/>
            <a:chExt cx="517309" cy="509508"/>
          </a:xfrm>
        </p:grpSpPr>
        <p:cxnSp>
          <p:nvCxnSpPr>
            <p:cNvPr id="51" name="Connettore 2 50">
              <a:extLst>
                <a:ext uri="{FF2B5EF4-FFF2-40B4-BE49-F238E27FC236}">
                  <a16:creationId xmlns:a16="http://schemas.microsoft.com/office/drawing/2014/main" id="{B72FDF9F-DAE6-4B16-8779-8A862217A91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15219" y="3886627"/>
              <a:ext cx="0" cy="507256"/>
            </a:xfrm>
            <a:prstGeom prst="straightConnector1">
              <a:avLst/>
            </a:prstGeom>
            <a:ln>
              <a:solidFill>
                <a:srgbClr val="00B05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2" name="Connettore 2 51">
              <a:extLst>
                <a:ext uri="{FF2B5EF4-FFF2-40B4-BE49-F238E27FC236}">
                  <a16:creationId xmlns:a16="http://schemas.microsoft.com/office/drawing/2014/main" id="{174ECC7C-3781-47F8-BE65-7FD476B0F9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17460" y="4036668"/>
              <a:ext cx="406917" cy="357215"/>
            </a:xfrm>
            <a:prstGeom prst="straightConnector1">
              <a:avLst/>
            </a:prstGeom>
            <a:ln>
              <a:solidFill>
                <a:srgbClr val="00B05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3" name="Connettore 2 52">
              <a:extLst>
                <a:ext uri="{FF2B5EF4-FFF2-40B4-BE49-F238E27FC236}">
                  <a16:creationId xmlns:a16="http://schemas.microsoft.com/office/drawing/2014/main" id="{CA379030-28EF-4767-94AB-8BDFF7AFF26A}"/>
                </a:ext>
              </a:extLst>
            </p:cNvPr>
            <p:cNvCxnSpPr>
              <a:cxnSpLocks/>
            </p:cNvCxnSpPr>
            <p:nvPr/>
          </p:nvCxnSpPr>
          <p:spPr>
            <a:xfrm>
              <a:off x="6714764" y="4396135"/>
              <a:ext cx="517309" cy="0"/>
            </a:xfrm>
            <a:prstGeom prst="straightConnector1">
              <a:avLst/>
            </a:prstGeom>
            <a:ln>
              <a:solidFill>
                <a:srgbClr val="00B05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cxnSp>
        <p:nvCxnSpPr>
          <p:cNvPr id="56" name="Connettore 2 55">
            <a:extLst>
              <a:ext uri="{FF2B5EF4-FFF2-40B4-BE49-F238E27FC236}">
                <a16:creationId xmlns:a16="http://schemas.microsoft.com/office/drawing/2014/main" id="{F78D5367-4563-4E05-9917-6EA2E508AB29}"/>
              </a:ext>
            </a:extLst>
          </p:cNvPr>
          <p:cNvCxnSpPr>
            <a:cxnSpLocks/>
          </p:cNvCxnSpPr>
          <p:nvPr/>
        </p:nvCxnSpPr>
        <p:spPr>
          <a:xfrm flipV="1">
            <a:off x="4631211" y="5019448"/>
            <a:ext cx="300234" cy="263562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8" name="Connettore 2 57">
            <a:extLst>
              <a:ext uri="{FF2B5EF4-FFF2-40B4-BE49-F238E27FC236}">
                <a16:creationId xmlns:a16="http://schemas.microsoft.com/office/drawing/2014/main" id="{C16D8D98-D8C0-4BB2-BFBE-BC4372B378BB}"/>
              </a:ext>
            </a:extLst>
          </p:cNvPr>
          <p:cNvCxnSpPr>
            <a:cxnSpLocks/>
          </p:cNvCxnSpPr>
          <p:nvPr/>
        </p:nvCxnSpPr>
        <p:spPr>
          <a:xfrm>
            <a:off x="4629222" y="5284672"/>
            <a:ext cx="381684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7" name="Arco 166">
            <a:extLst>
              <a:ext uri="{FF2B5EF4-FFF2-40B4-BE49-F238E27FC236}">
                <a16:creationId xmlns:a16="http://schemas.microsoft.com/office/drawing/2014/main" id="{C2013F00-8D2F-4998-98DD-444906ABC7C6}"/>
              </a:ext>
            </a:extLst>
          </p:cNvPr>
          <p:cNvSpPr/>
          <p:nvPr/>
        </p:nvSpPr>
        <p:spPr>
          <a:xfrm>
            <a:off x="4378414" y="3009485"/>
            <a:ext cx="296519" cy="122544"/>
          </a:xfrm>
          <a:prstGeom prst="arc">
            <a:avLst>
              <a:gd name="adj1" fmla="val 12472239"/>
              <a:gd name="adj2" fmla="val 21173189"/>
            </a:avLst>
          </a:prstGeom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0" name="Gruppo 59">
            <a:extLst>
              <a:ext uri="{FF2B5EF4-FFF2-40B4-BE49-F238E27FC236}">
                <a16:creationId xmlns:a16="http://schemas.microsoft.com/office/drawing/2014/main" id="{044212BA-3CE4-4432-816F-B10F080584C4}"/>
              </a:ext>
            </a:extLst>
          </p:cNvPr>
          <p:cNvGrpSpPr/>
          <p:nvPr/>
        </p:nvGrpSpPr>
        <p:grpSpPr>
          <a:xfrm rot="16200000">
            <a:off x="4250416" y="4042842"/>
            <a:ext cx="381684" cy="375928"/>
            <a:chOff x="6714764" y="3886627"/>
            <a:chExt cx="517309" cy="509508"/>
          </a:xfrm>
        </p:grpSpPr>
        <p:cxnSp>
          <p:nvCxnSpPr>
            <p:cNvPr id="61" name="Connettore 2 60">
              <a:extLst>
                <a:ext uri="{FF2B5EF4-FFF2-40B4-BE49-F238E27FC236}">
                  <a16:creationId xmlns:a16="http://schemas.microsoft.com/office/drawing/2014/main" id="{32CBFD70-35ED-4D85-8EAB-66A2D1D54A2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15219" y="3886627"/>
              <a:ext cx="0" cy="507256"/>
            </a:xfrm>
            <a:prstGeom prst="straightConnector1">
              <a:avLst/>
            </a:prstGeom>
            <a:ln>
              <a:solidFill>
                <a:srgbClr val="00B05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2" name="Connettore 2 61">
              <a:extLst>
                <a:ext uri="{FF2B5EF4-FFF2-40B4-BE49-F238E27FC236}">
                  <a16:creationId xmlns:a16="http://schemas.microsoft.com/office/drawing/2014/main" id="{EDFAE19F-DF62-477B-BB5B-91E9718BF69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17460" y="4036668"/>
              <a:ext cx="406917" cy="357215"/>
            </a:xfrm>
            <a:prstGeom prst="straightConnector1">
              <a:avLst/>
            </a:prstGeom>
            <a:ln>
              <a:solidFill>
                <a:srgbClr val="00B05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3" name="Connettore 2 62">
              <a:extLst>
                <a:ext uri="{FF2B5EF4-FFF2-40B4-BE49-F238E27FC236}">
                  <a16:creationId xmlns:a16="http://schemas.microsoft.com/office/drawing/2014/main" id="{2080150A-C8B8-449C-B718-D3AC4E2AA901}"/>
                </a:ext>
              </a:extLst>
            </p:cNvPr>
            <p:cNvCxnSpPr>
              <a:cxnSpLocks/>
            </p:cNvCxnSpPr>
            <p:nvPr/>
          </p:nvCxnSpPr>
          <p:spPr>
            <a:xfrm>
              <a:off x="6714764" y="4396135"/>
              <a:ext cx="517309" cy="0"/>
            </a:xfrm>
            <a:prstGeom prst="straightConnector1">
              <a:avLst/>
            </a:prstGeom>
            <a:ln>
              <a:solidFill>
                <a:srgbClr val="00B05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64" name="Gruppo 63">
            <a:extLst>
              <a:ext uri="{FF2B5EF4-FFF2-40B4-BE49-F238E27FC236}">
                <a16:creationId xmlns:a16="http://schemas.microsoft.com/office/drawing/2014/main" id="{15E24D13-5ED1-4EA0-963B-28E1DC59AD8F}"/>
              </a:ext>
            </a:extLst>
          </p:cNvPr>
          <p:cNvGrpSpPr/>
          <p:nvPr/>
        </p:nvGrpSpPr>
        <p:grpSpPr>
          <a:xfrm>
            <a:off x="4618351" y="2814818"/>
            <a:ext cx="381684" cy="375928"/>
            <a:chOff x="6714764" y="3886627"/>
            <a:chExt cx="517309" cy="509508"/>
          </a:xfrm>
        </p:grpSpPr>
        <p:cxnSp>
          <p:nvCxnSpPr>
            <p:cNvPr id="65" name="Connettore 2 64">
              <a:extLst>
                <a:ext uri="{FF2B5EF4-FFF2-40B4-BE49-F238E27FC236}">
                  <a16:creationId xmlns:a16="http://schemas.microsoft.com/office/drawing/2014/main" id="{59BC8456-CE66-40EE-A4DB-FF42E5B1BA2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15219" y="3886627"/>
              <a:ext cx="0" cy="507256"/>
            </a:xfrm>
            <a:prstGeom prst="straightConnector1">
              <a:avLst/>
            </a:prstGeom>
            <a:ln>
              <a:solidFill>
                <a:srgbClr val="00B05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6" name="Connettore 2 65">
              <a:extLst>
                <a:ext uri="{FF2B5EF4-FFF2-40B4-BE49-F238E27FC236}">
                  <a16:creationId xmlns:a16="http://schemas.microsoft.com/office/drawing/2014/main" id="{A1C08B28-224D-43FA-9846-6B949F8D21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17460" y="4036668"/>
              <a:ext cx="406917" cy="357215"/>
            </a:xfrm>
            <a:prstGeom prst="straightConnector1">
              <a:avLst/>
            </a:prstGeom>
            <a:ln>
              <a:solidFill>
                <a:srgbClr val="00B05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7" name="Connettore 2 66">
              <a:extLst>
                <a:ext uri="{FF2B5EF4-FFF2-40B4-BE49-F238E27FC236}">
                  <a16:creationId xmlns:a16="http://schemas.microsoft.com/office/drawing/2014/main" id="{EACDA5B4-5906-4165-A567-0D8BC3EA73B8}"/>
                </a:ext>
              </a:extLst>
            </p:cNvPr>
            <p:cNvCxnSpPr>
              <a:cxnSpLocks/>
            </p:cNvCxnSpPr>
            <p:nvPr/>
          </p:nvCxnSpPr>
          <p:spPr>
            <a:xfrm>
              <a:off x="6714764" y="4396135"/>
              <a:ext cx="517309" cy="0"/>
            </a:xfrm>
            <a:prstGeom prst="straightConnector1">
              <a:avLst/>
            </a:prstGeom>
            <a:ln>
              <a:solidFill>
                <a:srgbClr val="00B05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35" name="Arco 134">
            <a:extLst>
              <a:ext uri="{FF2B5EF4-FFF2-40B4-BE49-F238E27FC236}">
                <a16:creationId xmlns:a16="http://schemas.microsoft.com/office/drawing/2014/main" id="{E58F6163-4624-4D9E-85A5-452374E57C2A}"/>
              </a:ext>
            </a:extLst>
          </p:cNvPr>
          <p:cNvSpPr/>
          <p:nvPr/>
        </p:nvSpPr>
        <p:spPr>
          <a:xfrm>
            <a:off x="4423453" y="2981720"/>
            <a:ext cx="296519" cy="122544"/>
          </a:xfrm>
          <a:prstGeom prst="arc">
            <a:avLst>
              <a:gd name="adj1" fmla="val 21052547"/>
              <a:gd name="adj2" fmla="val 9054643"/>
            </a:avLst>
          </a:prstGeom>
          <a:ln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6" name="Arco 185">
            <a:extLst>
              <a:ext uri="{FF2B5EF4-FFF2-40B4-BE49-F238E27FC236}">
                <a16:creationId xmlns:a16="http://schemas.microsoft.com/office/drawing/2014/main" id="{D6B62A0A-2E0A-426E-B30A-F7BE87256D06}"/>
              </a:ext>
            </a:extLst>
          </p:cNvPr>
          <p:cNvSpPr/>
          <p:nvPr/>
        </p:nvSpPr>
        <p:spPr>
          <a:xfrm>
            <a:off x="9044070" y="2046802"/>
            <a:ext cx="296519" cy="122544"/>
          </a:xfrm>
          <a:prstGeom prst="arc">
            <a:avLst>
              <a:gd name="adj1" fmla="val 12472239"/>
              <a:gd name="adj2" fmla="val 21173189"/>
            </a:avLst>
          </a:prstGeom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8" name="Gruppo 67">
            <a:extLst>
              <a:ext uri="{FF2B5EF4-FFF2-40B4-BE49-F238E27FC236}">
                <a16:creationId xmlns:a16="http://schemas.microsoft.com/office/drawing/2014/main" id="{F2169DC2-8D04-4AAF-AC31-A481E8AE376C}"/>
              </a:ext>
            </a:extLst>
          </p:cNvPr>
          <p:cNvGrpSpPr/>
          <p:nvPr/>
        </p:nvGrpSpPr>
        <p:grpSpPr>
          <a:xfrm>
            <a:off x="9268238" y="1875226"/>
            <a:ext cx="381684" cy="375928"/>
            <a:chOff x="6714764" y="3886627"/>
            <a:chExt cx="517309" cy="509508"/>
          </a:xfrm>
        </p:grpSpPr>
        <p:cxnSp>
          <p:nvCxnSpPr>
            <p:cNvPr id="69" name="Connettore 2 68">
              <a:extLst>
                <a:ext uri="{FF2B5EF4-FFF2-40B4-BE49-F238E27FC236}">
                  <a16:creationId xmlns:a16="http://schemas.microsoft.com/office/drawing/2014/main" id="{1E467054-5693-4DA2-AD9C-498420543A6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15219" y="3886627"/>
              <a:ext cx="0" cy="507256"/>
            </a:xfrm>
            <a:prstGeom prst="straightConnector1">
              <a:avLst/>
            </a:prstGeom>
            <a:ln>
              <a:solidFill>
                <a:srgbClr val="00B05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0" name="Connettore 2 69">
              <a:extLst>
                <a:ext uri="{FF2B5EF4-FFF2-40B4-BE49-F238E27FC236}">
                  <a16:creationId xmlns:a16="http://schemas.microsoft.com/office/drawing/2014/main" id="{FC1DC267-CC2D-45F5-8527-081A0780280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17460" y="4036668"/>
              <a:ext cx="406917" cy="357215"/>
            </a:xfrm>
            <a:prstGeom prst="straightConnector1">
              <a:avLst/>
            </a:prstGeom>
            <a:ln>
              <a:solidFill>
                <a:srgbClr val="00B05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1" name="Connettore 2 70">
              <a:extLst>
                <a:ext uri="{FF2B5EF4-FFF2-40B4-BE49-F238E27FC236}">
                  <a16:creationId xmlns:a16="http://schemas.microsoft.com/office/drawing/2014/main" id="{F68A31D3-2911-4004-B511-696EF15546D1}"/>
                </a:ext>
              </a:extLst>
            </p:cNvPr>
            <p:cNvCxnSpPr>
              <a:cxnSpLocks/>
            </p:cNvCxnSpPr>
            <p:nvPr/>
          </p:nvCxnSpPr>
          <p:spPr>
            <a:xfrm>
              <a:off x="6714764" y="4396135"/>
              <a:ext cx="517309" cy="0"/>
            </a:xfrm>
            <a:prstGeom prst="straightConnector1">
              <a:avLst/>
            </a:prstGeom>
            <a:ln>
              <a:solidFill>
                <a:srgbClr val="00B05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72" name="Gruppo 71">
            <a:extLst>
              <a:ext uri="{FF2B5EF4-FFF2-40B4-BE49-F238E27FC236}">
                <a16:creationId xmlns:a16="http://schemas.microsoft.com/office/drawing/2014/main" id="{4A47CD66-AAFF-4743-91DD-04858BD4D1DD}"/>
              </a:ext>
            </a:extLst>
          </p:cNvPr>
          <p:cNvGrpSpPr/>
          <p:nvPr/>
        </p:nvGrpSpPr>
        <p:grpSpPr>
          <a:xfrm rot="10800000">
            <a:off x="8658311" y="2655138"/>
            <a:ext cx="381684" cy="375930"/>
            <a:chOff x="6714768" y="3886627"/>
            <a:chExt cx="517309" cy="509511"/>
          </a:xfrm>
        </p:grpSpPr>
        <p:cxnSp>
          <p:nvCxnSpPr>
            <p:cNvPr id="73" name="Connettore 2 72">
              <a:extLst>
                <a:ext uri="{FF2B5EF4-FFF2-40B4-BE49-F238E27FC236}">
                  <a16:creationId xmlns:a16="http://schemas.microsoft.com/office/drawing/2014/main" id="{C25CF740-5DB4-48A8-9266-59A3E0A6AA7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15219" y="3886627"/>
              <a:ext cx="0" cy="507256"/>
            </a:xfrm>
            <a:prstGeom prst="straightConnector1">
              <a:avLst/>
            </a:prstGeom>
            <a:ln>
              <a:solidFill>
                <a:srgbClr val="00B05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4" name="Connettore 2 73">
              <a:extLst>
                <a:ext uri="{FF2B5EF4-FFF2-40B4-BE49-F238E27FC236}">
                  <a16:creationId xmlns:a16="http://schemas.microsoft.com/office/drawing/2014/main" id="{BE2E89E3-FBF0-413A-BF7A-67DA0337BD7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17460" y="4036668"/>
              <a:ext cx="406917" cy="357215"/>
            </a:xfrm>
            <a:prstGeom prst="straightConnector1">
              <a:avLst/>
            </a:prstGeom>
            <a:ln>
              <a:solidFill>
                <a:srgbClr val="00B05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5" name="Connettore 2 74">
              <a:extLst>
                <a:ext uri="{FF2B5EF4-FFF2-40B4-BE49-F238E27FC236}">
                  <a16:creationId xmlns:a16="http://schemas.microsoft.com/office/drawing/2014/main" id="{7C7EE2D4-32BF-43A3-8A07-9E82F3BD7B2C}"/>
                </a:ext>
              </a:extLst>
            </p:cNvPr>
            <p:cNvCxnSpPr>
              <a:cxnSpLocks/>
            </p:cNvCxnSpPr>
            <p:nvPr/>
          </p:nvCxnSpPr>
          <p:spPr>
            <a:xfrm>
              <a:off x="6714768" y="4396138"/>
              <a:ext cx="517309" cy="0"/>
            </a:xfrm>
            <a:prstGeom prst="straightConnector1">
              <a:avLst/>
            </a:prstGeom>
            <a:ln>
              <a:solidFill>
                <a:srgbClr val="00B05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cxnSp>
        <p:nvCxnSpPr>
          <p:cNvPr id="77" name="Connettore 2 76">
            <a:extLst>
              <a:ext uri="{FF2B5EF4-FFF2-40B4-BE49-F238E27FC236}">
                <a16:creationId xmlns:a16="http://schemas.microsoft.com/office/drawing/2014/main" id="{2BD11876-FCE0-41A3-9791-21DD9C2E7CE3}"/>
              </a:ext>
            </a:extLst>
          </p:cNvPr>
          <p:cNvCxnSpPr>
            <a:cxnSpLocks/>
          </p:cNvCxnSpPr>
          <p:nvPr/>
        </p:nvCxnSpPr>
        <p:spPr>
          <a:xfrm>
            <a:off x="4463776" y="2673196"/>
            <a:ext cx="442168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9" name="Connettore 2 78">
            <a:extLst>
              <a:ext uri="{FF2B5EF4-FFF2-40B4-BE49-F238E27FC236}">
                <a16:creationId xmlns:a16="http://schemas.microsoft.com/office/drawing/2014/main" id="{8BB5BC47-AA45-4F1D-9E89-BEDE9745DF8F}"/>
              </a:ext>
            </a:extLst>
          </p:cNvPr>
          <p:cNvCxnSpPr>
            <a:cxnSpLocks/>
          </p:cNvCxnSpPr>
          <p:nvPr/>
        </p:nvCxnSpPr>
        <p:spPr>
          <a:xfrm rot="16200000">
            <a:off x="4274596" y="2482690"/>
            <a:ext cx="381684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79" name="Arco 178">
            <a:extLst>
              <a:ext uri="{FF2B5EF4-FFF2-40B4-BE49-F238E27FC236}">
                <a16:creationId xmlns:a16="http://schemas.microsoft.com/office/drawing/2014/main" id="{897A1843-5040-46FE-9CAA-CDF55DE29C79}"/>
              </a:ext>
            </a:extLst>
          </p:cNvPr>
          <p:cNvSpPr/>
          <p:nvPr/>
        </p:nvSpPr>
        <p:spPr>
          <a:xfrm>
            <a:off x="5655156" y="2579795"/>
            <a:ext cx="296519" cy="122544"/>
          </a:xfrm>
          <a:prstGeom prst="arc">
            <a:avLst>
              <a:gd name="adj1" fmla="val 21052547"/>
              <a:gd name="adj2" fmla="val 9054643"/>
            </a:avLst>
          </a:prstGeom>
          <a:ln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9" name="Gruppo 88">
            <a:extLst>
              <a:ext uri="{FF2B5EF4-FFF2-40B4-BE49-F238E27FC236}">
                <a16:creationId xmlns:a16="http://schemas.microsoft.com/office/drawing/2014/main" id="{ACD81B14-E5C0-4CF3-8D53-2DBA4C3CCB77}"/>
              </a:ext>
            </a:extLst>
          </p:cNvPr>
          <p:cNvGrpSpPr/>
          <p:nvPr/>
        </p:nvGrpSpPr>
        <p:grpSpPr>
          <a:xfrm>
            <a:off x="5710625" y="2146709"/>
            <a:ext cx="694579" cy="613490"/>
            <a:chOff x="5465280" y="3994796"/>
            <a:chExt cx="694579" cy="613490"/>
          </a:xfrm>
        </p:grpSpPr>
        <p:cxnSp>
          <p:nvCxnSpPr>
            <p:cNvPr id="90" name="Connettore 2 89">
              <a:extLst>
                <a:ext uri="{FF2B5EF4-FFF2-40B4-BE49-F238E27FC236}">
                  <a16:creationId xmlns:a16="http://schemas.microsoft.com/office/drawing/2014/main" id="{EF786DFF-B953-4EC1-BE25-532D7F04DB85}"/>
                </a:ext>
              </a:extLst>
            </p:cNvPr>
            <p:cNvCxnSpPr>
              <a:cxnSpLocks/>
            </p:cNvCxnSpPr>
            <p:nvPr/>
          </p:nvCxnSpPr>
          <p:spPr>
            <a:xfrm>
              <a:off x="5717691" y="4376144"/>
              <a:ext cx="442168" cy="0"/>
            </a:xfrm>
            <a:prstGeom prst="straightConnector1">
              <a:avLst/>
            </a:prstGeom>
            <a:ln>
              <a:solidFill>
                <a:srgbClr val="00B05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1" name="Connettore 2 90">
              <a:extLst>
                <a:ext uri="{FF2B5EF4-FFF2-40B4-BE49-F238E27FC236}">
                  <a16:creationId xmlns:a16="http://schemas.microsoft.com/office/drawing/2014/main" id="{ACF37DA1-A90A-42F2-A1AC-69F93159071D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5528511" y="4185638"/>
              <a:ext cx="381684" cy="0"/>
            </a:xfrm>
            <a:prstGeom prst="straightConnector1">
              <a:avLst/>
            </a:prstGeom>
            <a:ln>
              <a:solidFill>
                <a:srgbClr val="00B05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2" name="Connettore 2 91">
              <a:extLst>
                <a:ext uri="{FF2B5EF4-FFF2-40B4-BE49-F238E27FC236}">
                  <a16:creationId xmlns:a16="http://schemas.microsoft.com/office/drawing/2014/main" id="{C6F6D2B8-DD14-4651-AC5E-0F6355EF00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65280" y="4376144"/>
              <a:ext cx="251580" cy="232142"/>
            </a:xfrm>
            <a:prstGeom prst="straightConnector1">
              <a:avLst/>
            </a:prstGeom>
            <a:ln>
              <a:solidFill>
                <a:srgbClr val="00B05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81" name="Arco 180">
            <a:extLst>
              <a:ext uri="{FF2B5EF4-FFF2-40B4-BE49-F238E27FC236}">
                <a16:creationId xmlns:a16="http://schemas.microsoft.com/office/drawing/2014/main" id="{B7C609D6-98A8-4249-920E-0FEA1D8D14BC}"/>
              </a:ext>
            </a:extLst>
          </p:cNvPr>
          <p:cNvSpPr/>
          <p:nvPr/>
        </p:nvSpPr>
        <p:spPr>
          <a:xfrm>
            <a:off x="7528904" y="2442007"/>
            <a:ext cx="296519" cy="122544"/>
          </a:xfrm>
          <a:prstGeom prst="arc">
            <a:avLst>
              <a:gd name="adj1" fmla="val 21052547"/>
              <a:gd name="adj2" fmla="val 9054643"/>
            </a:avLst>
          </a:prstGeom>
          <a:ln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93" name="Gruppo 92">
            <a:extLst>
              <a:ext uri="{FF2B5EF4-FFF2-40B4-BE49-F238E27FC236}">
                <a16:creationId xmlns:a16="http://schemas.microsoft.com/office/drawing/2014/main" id="{A383EBC9-487B-44D5-9B77-9C5C2558EABF}"/>
              </a:ext>
            </a:extLst>
          </p:cNvPr>
          <p:cNvGrpSpPr/>
          <p:nvPr/>
        </p:nvGrpSpPr>
        <p:grpSpPr>
          <a:xfrm>
            <a:off x="7546107" y="2041648"/>
            <a:ext cx="694579" cy="613490"/>
            <a:chOff x="5465280" y="3994796"/>
            <a:chExt cx="694579" cy="613490"/>
          </a:xfrm>
        </p:grpSpPr>
        <p:cxnSp>
          <p:nvCxnSpPr>
            <p:cNvPr id="94" name="Connettore 2 93">
              <a:extLst>
                <a:ext uri="{FF2B5EF4-FFF2-40B4-BE49-F238E27FC236}">
                  <a16:creationId xmlns:a16="http://schemas.microsoft.com/office/drawing/2014/main" id="{291B01C5-D243-491F-9203-F8C8DC592B18}"/>
                </a:ext>
              </a:extLst>
            </p:cNvPr>
            <p:cNvCxnSpPr>
              <a:cxnSpLocks/>
            </p:cNvCxnSpPr>
            <p:nvPr/>
          </p:nvCxnSpPr>
          <p:spPr>
            <a:xfrm>
              <a:off x="5717691" y="4376144"/>
              <a:ext cx="442168" cy="0"/>
            </a:xfrm>
            <a:prstGeom prst="straightConnector1">
              <a:avLst/>
            </a:prstGeom>
            <a:ln>
              <a:solidFill>
                <a:srgbClr val="00B05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5" name="Connettore 2 94">
              <a:extLst>
                <a:ext uri="{FF2B5EF4-FFF2-40B4-BE49-F238E27FC236}">
                  <a16:creationId xmlns:a16="http://schemas.microsoft.com/office/drawing/2014/main" id="{AB376B89-400E-4C74-9D3F-60E60594A67C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5528511" y="4185638"/>
              <a:ext cx="381684" cy="0"/>
            </a:xfrm>
            <a:prstGeom prst="straightConnector1">
              <a:avLst/>
            </a:prstGeom>
            <a:ln>
              <a:solidFill>
                <a:srgbClr val="00B05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6" name="Connettore 2 95">
              <a:extLst>
                <a:ext uri="{FF2B5EF4-FFF2-40B4-BE49-F238E27FC236}">
                  <a16:creationId xmlns:a16="http://schemas.microsoft.com/office/drawing/2014/main" id="{69E71414-D6F1-45BE-95D5-3C903EACC95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65280" y="4376144"/>
              <a:ext cx="251580" cy="232142"/>
            </a:xfrm>
            <a:prstGeom prst="straightConnector1">
              <a:avLst/>
            </a:prstGeom>
            <a:ln>
              <a:solidFill>
                <a:srgbClr val="00B05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97" name="Gruppo 96">
            <a:extLst>
              <a:ext uri="{FF2B5EF4-FFF2-40B4-BE49-F238E27FC236}">
                <a16:creationId xmlns:a16="http://schemas.microsoft.com/office/drawing/2014/main" id="{D92531E8-C393-4CAA-BD98-A13CCAC12416}"/>
              </a:ext>
            </a:extLst>
          </p:cNvPr>
          <p:cNvGrpSpPr/>
          <p:nvPr/>
        </p:nvGrpSpPr>
        <p:grpSpPr>
          <a:xfrm>
            <a:off x="7267129" y="1526233"/>
            <a:ext cx="694579" cy="613490"/>
            <a:chOff x="5465280" y="3994796"/>
            <a:chExt cx="694579" cy="613490"/>
          </a:xfrm>
        </p:grpSpPr>
        <p:cxnSp>
          <p:nvCxnSpPr>
            <p:cNvPr id="98" name="Connettore 2 97">
              <a:extLst>
                <a:ext uri="{FF2B5EF4-FFF2-40B4-BE49-F238E27FC236}">
                  <a16:creationId xmlns:a16="http://schemas.microsoft.com/office/drawing/2014/main" id="{D2017B90-565C-4A5A-8A62-780FD448CE33}"/>
                </a:ext>
              </a:extLst>
            </p:cNvPr>
            <p:cNvCxnSpPr>
              <a:cxnSpLocks/>
            </p:cNvCxnSpPr>
            <p:nvPr/>
          </p:nvCxnSpPr>
          <p:spPr>
            <a:xfrm>
              <a:off x="5717691" y="4376144"/>
              <a:ext cx="442168" cy="0"/>
            </a:xfrm>
            <a:prstGeom prst="straightConnector1">
              <a:avLst/>
            </a:prstGeom>
            <a:ln>
              <a:solidFill>
                <a:srgbClr val="00B05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9" name="Connettore 2 98">
              <a:extLst>
                <a:ext uri="{FF2B5EF4-FFF2-40B4-BE49-F238E27FC236}">
                  <a16:creationId xmlns:a16="http://schemas.microsoft.com/office/drawing/2014/main" id="{BF3429C5-462D-48B9-8466-8000C37C501A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5528511" y="4185638"/>
              <a:ext cx="381684" cy="0"/>
            </a:xfrm>
            <a:prstGeom prst="straightConnector1">
              <a:avLst/>
            </a:prstGeom>
            <a:ln>
              <a:solidFill>
                <a:srgbClr val="00B05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0" name="Connettore 2 99">
              <a:extLst>
                <a:ext uri="{FF2B5EF4-FFF2-40B4-BE49-F238E27FC236}">
                  <a16:creationId xmlns:a16="http://schemas.microsoft.com/office/drawing/2014/main" id="{FF3ED5B9-2FE8-446E-B411-98147AF920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65280" y="4376144"/>
              <a:ext cx="251580" cy="232142"/>
            </a:xfrm>
            <a:prstGeom prst="straightConnector1">
              <a:avLst/>
            </a:prstGeom>
            <a:ln>
              <a:solidFill>
                <a:srgbClr val="00B05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83" name="Arco 182">
            <a:extLst>
              <a:ext uri="{FF2B5EF4-FFF2-40B4-BE49-F238E27FC236}">
                <a16:creationId xmlns:a16="http://schemas.microsoft.com/office/drawing/2014/main" id="{6F89427F-D292-48A9-983A-F3C3E7EF6B5F}"/>
              </a:ext>
            </a:extLst>
          </p:cNvPr>
          <p:cNvSpPr/>
          <p:nvPr/>
        </p:nvSpPr>
        <p:spPr>
          <a:xfrm>
            <a:off x="8646335" y="2271648"/>
            <a:ext cx="296519" cy="122544"/>
          </a:xfrm>
          <a:prstGeom prst="arc">
            <a:avLst>
              <a:gd name="adj1" fmla="val 21052547"/>
              <a:gd name="adj2" fmla="val 9054643"/>
            </a:avLst>
          </a:prstGeom>
          <a:ln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1" name="Gruppo 100">
            <a:extLst>
              <a:ext uri="{FF2B5EF4-FFF2-40B4-BE49-F238E27FC236}">
                <a16:creationId xmlns:a16="http://schemas.microsoft.com/office/drawing/2014/main" id="{CEE7D206-B5BE-4497-BC93-7E8E71FBED18}"/>
              </a:ext>
            </a:extLst>
          </p:cNvPr>
          <p:cNvGrpSpPr/>
          <p:nvPr/>
        </p:nvGrpSpPr>
        <p:grpSpPr>
          <a:xfrm>
            <a:off x="8593153" y="1854386"/>
            <a:ext cx="366971" cy="613490"/>
            <a:chOff x="5352382" y="3994796"/>
            <a:chExt cx="366971" cy="613490"/>
          </a:xfrm>
        </p:grpSpPr>
        <p:cxnSp>
          <p:nvCxnSpPr>
            <p:cNvPr id="102" name="Connettore 2 101">
              <a:extLst>
                <a:ext uri="{FF2B5EF4-FFF2-40B4-BE49-F238E27FC236}">
                  <a16:creationId xmlns:a16="http://schemas.microsoft.com/office/drawing/2014/main" id="{ADD4BFD1-DC01-4E74-9A68-3F902D3B78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52382" y="4376144"/>
              <a:ext cx="365309" cy="0"/>
            </a:xfrm>
            <a:prstGeom prst="straightConnector1">
              <a:avLst/>
            </a:prstGeom>
            <a:ln>
              <a:solidFill>
                <a:srgbClr val="00B05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3" name="Connettore 2 102">
              <a:extLst>
                <a:ext uri="{FF2B5EF4-FFF2-40B4-BE49-F238E27FC236}">
                  <a16:creationId xmlns:a16="http://schemas.microsoft.com/office/drawing/2014/main" id="{7152B068-A548-45BE-8F99-3BA6B8180C5B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5528511" y="4185638"/>
              <a:ext cx="381684" cy="0"/>
            </a:xfrm>
            <a:prstGeom prst="straightConnector1">
              <a:avLst/>
            </a:prstGeom>
            <a:ln>
              <a:solidFill>
                <a:srgbClr val="00B05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4" name="Connettore 2 103">
              <a:extLst>
                <a:ext uri="{FF2B5EF4-FFF2-40B4-BE49-F238E27FC236}">
                  <a16:creationId xmlns:a16="http://schemas.microsoft.com/office/drawing/2014/main" id="{66700132-E7C5-4E34-99A4-72E6F9AAF0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65280" y="4376144"/>
              <a:ext cx="251580" cy="232142"/>
            </a:xfrm>
            <a:prstGeom prst="straightConnector1">
              <a:avLst/>
            </a:prstGeom>
            <a:ln>
              <a:solidFill>
                <a:srgbClr val="00B05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08" name="Gruppo 107">
            <a:extLst>
              <a:ext uri="{FF2B5EF4-FFF2-40B4-BE49-F238E27FC236}">
                <a16:creationId xmlns:a16="http://schemas.microsoft.com/office/drawing/2014/main" id="{F317D2B3-38C4-4E1E-A7CD-407801B90C02}"/>
              </a:ext>
            </a:extLst>
          </p:cNvPr>
          <p:cNvGrpSpPr/>
          <p:nvPr/>
        </p:nvGrpSpPr>
        <p:grpSpPr>
          <a:xfrm>
            <a:off x="9802599" y="1829701"/>
            <a:ext cx="621757" cy="592217"/>
            <a:chOff x="5352382" y="4138743"/>
            <a:chExt cx="621757" cy="592217"/>
          </a:xfrm>
        </p:grpSpPr>
        <p:cxnSp>
          <p:nvCxnSpPr>
            <p:cNvPr id="109" name="Connettore 2 108">
              <a:extLst>
                <a:ext uri="{FF2B5EF4-FFF2-40B4-BE49-F238E27FC236}">
                  <a16:creationId xmlns:a16="http://schemas.microsoft.com/office/drawing/2014/main" id="{D7837F01-6949-4529-AF8E-9C762A67C06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52382" y="4376144"/>
              <a:ext cx="365309" cy="0"/>
            </a:xfrm>
            <a:prstGeom prst="straightConnector1">
              <a:avLst/>
            </a:prstGeom>
            <a:ln>
              <a:solidFill>
                <a:srgbClr val="00B05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0" name="Connettore 2 109">
              <a:extLst>
                <a:ext uri="{FF2B5EF4-FFF2-40B4-BE49-F238E27FC236}">
                  <a16:creationId xmlns:a16="http://schemas.microsoft.com/office/drawing/2014/main" id="{F327AE6C-C618-420D-8901-7BEB0CD0C5AE}"/>
                </a:ext>
              </a:extLst>
            </p:cNvPr>
            <p:cNvCxnSpPr>
              <a:cxnSpLocks/>
            </p:cNvCxnSpPr>
            <p:nvPr/>
          </p:nvCxnSpPr>
          <p:spPr>
            <a:xfrm>
              <a:off x="5719353" y="4376480"/>
              <a:ext cx="0" cy="354480"/>
            </a:xfrm>
            <a:prstGeom prst="straightConnector1">
              <a:avLst/>
            </a:prstGeom>
            <a:ln>
              <a:solidFill>
                <a:srgbClr val="00B05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1" name="Connettore 2 110">
              <a:extLst>
                <a:ext uri="{FF2B5EF4-FFF2-40B4-BE49-F238E27FC236}">
                  <a16:creationId xmlns:a16="http://schemas.microsoft.com/office/drawing/2014/main" id="{8780C109-6E46-48FA-9809-55379FC9AAF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16860" y="4138743"/>
              <a:ext cx="257279" cy="237401"/>
            </a:xfrm>
            <a:prstGeom prst="straightConnector1">
              <a:avLst/>
            </a:prstGeom>
            <a:ln>
              <a:solidFill>
                <a:srgbClr val="00B05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21" name="CasellaDiTesto 120">
            <a:extLst>
              <a:ext uri="{FF2B5EF4-FFF2-40B4-BE49-F238E27FC236}">
                <a16:creationId xmlns:a16="http://schemas.microsoft.com/office/drawing/2014/main" id="{9B819D83-E696-42B3-AD0C-3ECD0AD14136}"/>
              </a:ext>
            </a:extLst>
          </p:cNvPr>
          <p:cNvSpPr txBox="1"/>
          <p:nvPr/>
        </p:nvSpPr>
        <p:spPr>
          <a:xfrm>
            <a:off x="3028210" y="4970698"/>
            <a:ext cx="24969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Calibri" panose="020F0502020204030204" pitchFamily="34" charset="0"/>
                <a:cs typeface="Calibri" panose="020F0502020204030204" pitchFamily="34" charset="0"/>
              </a:rPr>
              <a:t>y</a:t>
            </a:r>
            <a:r>
              <a:rPr lang="en-US" sz="6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0</a:t>
            </a:r>
            <a:endParaRPr lang="en-US" sz="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2" name="CasellaDiTesto 121">
            <a:extLst>
              <a:ext uri="{FF2B5EF4-FFF2-40B4-BE49-F238E27FC236}">
                <a16:creationId xmlns:a16="http://schemas.microsoft.com/office/drawing/2014/main" id="{CF1F2330-30B0-48DE-A863-67500376B0EE}"/>
              </a:ext>
            </a:extLst>
          </p:cNvPr>
          <p:cNvSpPr txBox="1"/>
          <p:nvPr/>
        </p:nvSpPr>
        <p:spPr>
          <a:xfrm>
            <a:off x="3342733" y="5036383"/>
            <a:ext cx="27079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  <a:r>
              <a:rPr lang="en-US" sz="6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0</a:t>
            </a:r>
            <a:endParaRPr lang="en-US" sz="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3" name="CasellaDiTesto 122">
            <a:extLst>
              <a:ext uri="{FF2B5EF4-FFF2-40B4-BE49-F238E27FC236}">
                <a16:creationId xmlns:a16="http://schemas.microsoft.com/office/drawing/2014/main" id="{B17DA7B3-4760-496F-A981-32E5C3F7B33F}"/>
              </a:ext>
            </a:extLst>
          </p:cNvPr>
          <p:cNvSpPr txBox="1"/>
          <p:nvPr/>
        </p:nvSpPr>
        <p:spPr>
          <a:xfrm>
            <a:off x="3422589" y="5255660"/>
            <a:ext cx="31612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Calibri" panose="020F0502020204030204" pitchFamily="34" charset="0"/>
                <a:cs typeface="Calibri" panose="020F0502020204030204" pitchFamily="34" charset="0"/>
              </a:rPr>
              <a:t>z</a:t>
            </a:r>
            <a:r>
              <a:rPr lang="en-US" sz="6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0</a:t>
            </a:r>
            <a:endParaRPr lang="en-US" sz="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4" name="CasellaDiTesto 123">
            <a:extLst>
              <a:ext uri="{FF2B5EF4-FFF2-40B4-BE49-F238E27FC236}">
                <a16:creationId xmlns:a16="http://schemas.microsoft.com/office/drawing/2014/main" id="{A7D0DCF3-C177-46B5-8B72-1F3130AFAA62}"/>
              </a:ext>
            </a:extLst>
          </p:cNvPr>
          <p:cNvSpPr txBox="1"/>
          <p:nvPr/>
        </p:nvSpPr>
        <p:spPr>
          <a:xfrm>
            <a:off x="3752772" y="4993012"/>
            <a:ext cx="29414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  <a:r>
              <a:rPr lang="en-US" sz="6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en-US" sz="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7" name="CasellaDiTesto 126">
            <a:extLst>
              <a:ext uri="{FF2B5EF4-FFF2-40B4-BE49-F238E27FC236}">
                <a16:creationId xmlns:a16="http://schemas.microsoft.com/office/drawing/2014/main" id="{A74704E0-CBCC-4B2E-8A9A-6B47D6EC56BF}"/>
              </a:ext>
            </a:extLst>
          </p:cNvPr>
          <p:cNvSpPr txBox="1"/>
          <p:nvPr/>
        </p:nvSpPr>
        <p:spPr>
          <a:xfrm>
            <a:off x="4152194" y="5097838"/>
            <a:ext cx="28443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Calibri" panose="020F0502020204030204" pitchFamily="34" charset="0"/>
                <a:cs typeface="Calibri" panose="020F0502020204030204" pitchFamily="34" charset="0"/>
              </a:rPr>
              <a:t>z</a:t>
            </a:r>
            <a:r>
              <a:rPr lang="en-US" sz="6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en-US" sz="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8" name="CasellaDiTesto 127">
            <a:extLst>
              <a:ext uri="{FF2B5EF4-FFF2-40B4-BE49-F238E27FC236}">
                <a16:creationId xmlns:a16="http://schemas.microsoft.com/office/drawing/2014/main" id="{8674E555-68A7-4EC9-9806-05777CD79CB6}"/>
              </a:ext>
            </a:extLst>
          </p:cNvPr>
          <p:cNvSpPr txBox="1"/>
          <p:nvPr/>
        </p:nvSpPr>
        <p:spPr>
          <a:xfrm>
            <a:off x="4128177" y="5254021"/>
            <a:ext cx="245283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Calibri" panose="020F0502020204030204" pitchFamily="34" charset="0"/>
                <a:cs typeface="Calibri" panose="020F0502020204030204" pitchFamily="34" charset="0"/>
              </a:rPr>
              <a:t>y</a:t>
            </a:r>
            <a:r>
              <a:rPr lang="en-US" sz="6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en-US" sz="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9" name="CasellaDiTesto 128">
            <a:extLst>
              <a:ext uri="{FF2B5EF4-FFF2-40B4-BE49-F238E27FC236}">
                <a16:creationId xmlns:a16="http://schemas.microsoft.com/office/drawing/2014/main" id="{8F3501D8-F491-4391-8849-7643A4BF5F79}"/>
              </a:ext>
            </a:extLst>
          </p:cNvPr>
          <p:cNvSpPr txBox="1"/>
          <p:nvPr/>
        </p:nvSpPr>
        <p:spPr>
          <a:xfrm>
            <a:off x="4429402" y="4832193"/>
            <a:ext cx="34744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Calibri" panose="020F0502020204030204" pitchFamily="34" charset="0"/>
                <a:cs typeface="Calibri" panose="020F0502020204030204" pitchFamily="34" charset="0"/>
              </a:rPr>
              <a:t>z</a:t>
            </a:r>
            <a:r>
              <a:rPr lang="en-US" sz="6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en-US" sz="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2" name="CasellaDiTesto 131">
            <a:extLst>
              <a:ext uri="{FF2B5EF4-FFF2-40B4-BE49-F238E27FC236}">
                <a16:creationId xmlns:a16="http://schemas.microsoft.com/office/drawing/2014/main" id="{AB82D978-63DE-4869-9E1C-B0FFF3FD4E86}"/>
              </a:ext>
            </a:extLst>
          </p:cNvPr>
          <p:cNvSpPr txBox="1"/>
          <p:nvPr/>
        </p:nvSpPr>
        <p:spPr>
          <a:xfrm>
            <a:off x="4755837" y="4889260"/>
            <a:ext cx="29688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Calibri" panose="020F0502020204030204" pitchFamily="34" charset="0"/>
                <a:cs typeface="Calibri" panose="020F0502020204030204" pitchFamily="34" charset="0"/>
              </a:rPr>
              <a:t>y</a:t>
            </a:r>
            <a:r>
              <a:rPr lang="en-US" sz="6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en-US" sz="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3" name="CasellaDiTesto 132">
            <a:extLst>
              <a:ext uri="{FF2B5EF4-FFF2-40B4-BE49-F238E27FC236}">
                <a16:creationId xmlns:a16="http://schemas.microsoft.com/office/drawing/2014/main" id="{3ED32908-2D78-4B29-8087-66F1095D529D}"/>
              </a:ext>
            </a:extLst>
          </p:cNvPr>
          <p:cNvSpPr txBox="1"/>
          <p:nvPr/>
        </p:nvSpPr>
        <p:spPr>
          <a:xfrm>
            <a:off x="4776843" y="5128716"/>
            <a:ext cx="29688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  <a:r>
              <a:rPr lang="en-US" sz="6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en-US" sz="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4" name="CasellaDiTesto 133">
            <a:extLst>
              <a:ext uri="{FF2B5EF4-FFF2-40B4-BE49-F238E27FC236}">
                <a16:creationId xmlns:a16="http://schemas.microsoft.com/office/drawing/2014/main" id="{73E91719-E201-42B9-9431-1155F37E076D}"/>
              </a:ext>
            </a:extLst>
          </p:cNvPr>
          <p:cNvSpPr txBox="1"/>
          <p:nvPr/>
        </p:nvSpPr>
        <p:spPr>
          <a:xfrm>
            <a:off x="4113219" y="4263542"/>
            <a:ext cx="29474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Calibri" panose="020F0502020204030204" pitchFamily="34" charset="0"/>
                <a:cs typeface="Calibri" panose="020F0502020204030204" pitchFamily="34" charset="0"/>
              </a:rPr>
              <a:t>y</a:t>
            </a:r>
            <a:r>
              <a:rPr lang="en-US" sz="6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endParaRPr lang="en-US" sz="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6" name="CasellaDiTesto 135">
            <a:extLst>
              <a:ext uri="{FF2B5EF4-FFF2-40B4-BE49-F238E27FC236}">
                <a16:creationId xmlns:a16="http://schemas.microsoft.com/office/drawing/2014/main" id="{65EF48C2-28C1-4140-8CE5-61C16E94FD39}"/>
              </a:ext>
            </a:extLst>
          </p:cNvPr>
          <p:cNvSpPr txBox="1"/>
          <p:nvPr/>
        </p:nvSpPr>
        <p:spPr>
          <a:xfrm>
            <a:off x="4201528" y="4044122"/>
            <a:ext cx="29474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  <a:r>
              <a:rPr lang="en-US" sz="6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endParaRPr lang="en-US" sz="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7" name="CasellaDiTesto 136">
            <a:extLst>
              <a:ext uri="{FF2B5EF4-FFF2-40B4-BE49-F238E27FC236}">
                <a16:creationId xmlns:a16="http://schemas.microsoft.com/office/drawing/2014/main" id="{45CBC92D-FC75-4DEF-8A76-0413A9C096F2}"/>
              </a:ext>
            </a:extLst>
          </p:cNvPr>
          <p:cNvSpPr txBox="1"/>
          <p:nvPr/>
        </p:nvSpPr>
        <p:spPr>
          <a:xfrm>
            <a:off x="4584004" y="3958306"/>
            <a:ext cx="34744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Calibri" panose="020F0502020204030204" pitchFamily="34" charset="0"/>
                <a:cs typeface="Calibri" panose="020F0502020204030204" pitchFamily="34" charset="0"/>
              </a:rPr>
              <a:t>z</a:t>
            </a:r>
            <a:r>
              <a:rPr lang="en-US" sz="6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endParaRPr lang="en-US" sz="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8" name="CasellaDiTesto 137">
            <a:extLst>
              <a:ext uri="{FF2B5EF4-FFF2-40B4-BE49-F238E27FC236}">
                <a16:creationId xmlns:a16="http://schemas.microsoft.com/office/drawing/2014/main" id="{BF872830-8D65-48F5-8A6B-439E28F539C4}"/>
              </a:ext>
            </a:extLst>
          </p:cNvPr>
          <p:cNvSpPr txBox="1"/>
          <p:nvPr/>
        </p:nvSpPr>
        <p:spPr>
          <a:xfrm>
            <a:off x="4821604" y="3158215"/>
            <a:ext cx="29688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  <a:r>
              <a:rPr lang="en-US" sz="6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endParaRPr lang="en-US" sz="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9" name="CasellaDiTesto 138">
            <a:extLst>
              <a:ext uri="{FF2B5EF4-FFF2-40B4-BE49-F238E27FC236}">
                <a16:creationId xmlns:a16="http://schemas.microsoft.com/office/drawing/2014/main" id="{A857465F-E653-4832-BFBF-F5DA7CB7DB90}"/>
              </a:ext>
            </a:extLst>
          </p:cNvPr>
          <p:cNvSpPr txBox="1"/>
          <p:nvPr/>
        </p:nvSpPr>
        <p:spPr>
          <a:xfrm>
            <a:off x="4566075" y="2753171"/>
            <a:ext cx="33235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Calibri" panose="020F0502020204030204" pitchFamily="34" charset="0"/>
                <a:cs typeface="Calibri" panose="020F0502020204030204" pitchFamily="34" charset="0"/>
              </a:rPr>
              <a:t>z</a:t>
            </a:r>
            <a:r>
              <a:rPr lang="en-US" sz="6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endParaRPr lang="en-US" sz="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0" name="CasellaDiTesto 139">
            <a:extLst>
              <a:ext uri="{FF2B5EF4-FFF2-40B4-BE49-F238E27FC236}">
                <a16:creationId xmlns:a16="http://schemas.microsoft.com/office/drawing/2014/main" id="{713DF570-1BBF-4465-9FEC-948CCB0DA311}"/>
              </a:ext>
            </a:extLst>
          </p:cNvPr>
          <p:cNvSpPr txBox="1"/>
          <p:nvPr/>
        </p:nvSpPr>
        <p:spPr>
          <a:xfrm>
            <a:off x="4753750" y="2800007"/>
            <a:ext cx="40297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Calibri" panose="020F0502020204030204" pitchFamily="34" charset="0"/>
                <a:cs typeface="Calibri" panose="020F0502020204030204" pitchFamily="34" charset="0"/>
              </a:rPr>
              <a:t>y</a:t>
            </a:r>
            <a:r>
              <a:rPr lang="en-US" sz="6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endParaRPr lang="en-US" sz="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2" name="CasellaDiTesto 141">
            <a:extLst>
              <a:ext uri="{FF2B5EF4-FFF2-40B4-BE49-F238E27FC236}">
                <a16:creationId xmlns:a16="http://schemas.microsoft.com/office/drawing/2014/main" id="{CD274DB6-C14E-4D49-AB35-60460CA45A01}"/>
              </a:ext>
            </a:extLst>
          </p:cNvPr>
          <p:cNvSpPr txBox="1"/>
          <p:nvPr/>
        </p:nvSpPr>
        <p:spPr>
          <a:xfrm>
            <a:off x="4276388" y="2229970"/>
            <a:ext cx="34112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Calibri" panose="020F0502020204030204" pitchFamily="34" charset="0"/>
                <a:cs typeface="Calibri" panose="020F0502020204030204" pitchFamily="34" charset="0"/>
              </a:rPr>
              <a:t>y</a:t>
            </a:r>
            <a:r>
              <a:rPr lang="en-US" sz="6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  <a:endParaRPr lang="en-US" sz="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3" name="CasellaDiTesto 142">
            <a:extLst>
              <a:ext uri="{FF2B5EF4-FFF2-40B4-BE49-F238E27FC236}">
                <a16:creationId xmlns:a16="http://schemas.microsoft.com/office/drawing/2014/main" id="{A6B27C68-ABA0-45ED-A105-C598F1B57975}"/>
              </a:ext>
            </a:extLst>
          </p:cNvPr>
          <p:cNvSpPr txBox="1"/>
          <p:nvPr/>
        </p:nvSpPr>
        <p:spPr>
          <a:xfrm>
            <a:off x="4742736" y="2507090"/>
            <a:ext cx="29126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  <a:r>
              <a:rPr lang="en-US" sz="6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  <a:endParaRPr lang="en-US" sz="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4" name="CasellaDiTesto 143">
            <a:extLst>
              <a:ext uri="{FF2B5EF4-FFF2-40B4-BE49-F238E27FC236}">
                <a16:creationId xmlns:a16="http://schemas.microsoft.com/office/drawing/2014/main" id="{6B568894-BD8C-4894-97BA-2DC81B4D0977}"/>
              </a:ext>
            </a:extLst>
          </p:cNvPr>
          <p:cNvSpPr txBox="1"/>
          <p:nvPr/>
        </p:nvSpPr>
        <p:spPr>
          <a:xfrm>
            <a:off x="5654456" y="2685160"/>
            <a:ext cx="38023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Calibri" panose="020F0502020204030204" pitchFamily="34" charset="0"/>
                <a:cs typeface="Calibri" panose="020F0502020204030204" pitchFamily="34" charset="0"/>
              </a:rPr>
              <a:t>z</a:t>
            </a:r>
            <a:r>
              <a:rPr lang="en-US" sz="6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6</a:t>
            </a:r>
            <a:endParaRPr lang="en-US" sz="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5" name="CasellaDiTesto 144">
            <a:extLst>
              <a:ext uri="{FF2B5EF4-FFF2-40B4-BE49-F238E27FC236}">
                <a16:creationId xmlns:a16="http://schemas.microsoft.com/office/drawing/2014/main" id="{8D2FDE5E-9B5B-44FF-B348-62DB6B1DF701}"/>
              </a:ext>
            </a:extLst>
          </p:cNvPr>
          <p:cNvSpPr txBox="1"/>
          <p:nvPr/>
        </p:nvSpPr>
        <p:spPr>
          <a:xfrm>
            <a:off x="5909804" y="2078420"/>
            <a:ext cx="31749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Calibri" panose="020F0502020204030204" pitchFamily="34" charset="0"/>
                <a:cs typeface="Calibri" panose="020F0502020204030204" pitchFamily="34" charset="0"/>
              </a:rPr>
              <a:t>y</a:t>
            </a:r>
            <a:r>
              <a:rPr lang="en-US" sz="6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6</a:t>
            </a:r>
            <a:endParaRPr lang="en-US" sz="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6" name="CasellaDiTesto 145">
            <a:extLst>
              <a:ext uri="{FF2B5EF4-FFF2-40B4-BE49-F238E27FC236}">
                <a16:creationId xmlns:a16="http://schemas.microsoft.com/office/drawing/2014/main" id="{71D6E86C-747B-4873-8D8F-F779D812B416}"/>
              </a:ext>
            </a:extLst>
          </p:cNvPr>
          <p:cNvSpPr txBox="1"/>
          <p:nvPr/>
        </p:nvSpPr>
        <p:spPr>
          <a:xfrm>
            <a:off x="6240539" y="2496124"/>
            <a:ext cx="35339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  <a:r>
              <a:rPr lang="en-US" sz="6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6</a:t>
            </a:r>
            <a:endParaRPr lang="en-US" sz="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7" name="CasellaDiTesto 146">
            <a:extLst>
              <a:ext uri="{FF2B5EF4-FFF2-40B4-BE49-F238E27FC236}">
                <a16:creationId xmlns:a16="http://schemas.microsoft.com/office/drawing/2014/main" id="{074B1296-EAB0-4844-85F3-E635E8AEF26E}"/>
              </a:ext>
            </a:extLst>
          </p:cNvPr>
          <p:cNvSpPr txBox="1"/>
          <p:nvPr/>
        </p:nvSpPr>
        <p:spPr>
          <a:xfrm>
            <a:off x="7169948" y="2065049"/>
            <a:ext cx="31749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Calibri" panose="020F0502020204030204" pitchFamily="34" charset="0"/>
                <a:cs typeface="Calibri" panose="020F0502020204030204" pitchFamily="34" charset="0"/>
              </a:rPr>
              <a:t>y</a:t>
            </a:r>
            <a:r>
              <a:rPr lang="en-US" sz="6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8</a:t>
            </a:r>
            <a:endParaRPr lang="en-US" sz="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8" name="CasellaDiTesto 147">
            <a:extLst>
              <a:ext uri="{FF2B5EF4-FFF2-40B4-BE49-F238E27FC236}">
                <a16:creationId xmlns:a16="http://schemas.microsoft.com/office/drawing/2014/main" id="{75F478A6-CF4F-47DD-A164-E76D719786A9}"/>
              </a:ext>
            </a:extLst>
          </p:cNvPr>
          <p:cNvSpPr txBox="1"/>
          <p:nvPr/>
        </p:nvSpPr>
        <p:spPr>
          <a:xfrm>
            <a:off x="7466968" y="1460342"/>
            <a:ext cx="33972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  <a:r>
              <a:rPr lang="en-US" sz="6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8</a:t>
            </a:r>
            <a:endParaRPr lang="en-US" sz="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9" name="CasellaDiTesto 148">
            <a:extLst>
              <a:ext uri="{FF2B5EF4-FFF2-40B4-BE49-F238E27FC236}">
                <a16:creationId xmlns:a16="http://schemas.microsoft.com/office/drawing/2014/main" id="{7CD114F6-7EC6-498F-A29E-41134801C232}"/>
              </a:ext>
            </a:extLst>
          </p:cNvPr>
          <p:cNvSpPr txBox="1"/>
          <p:nvPr/>
        </p:nvSpPr>
        <p:spPr>
          <a:xfrm>
            <a:off x="7456825" y="2590696"/>
            <a:ext cx="36484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Calibri" panose="020F0502020204030204" pitchFamily="34" charset="0"/>
                <a:cs typeface="Calibri" panose="020F0502020204030204" pitchFamily="34" charset="0"/>
              </a:rPr>
              <a:t>z</a:t>
            </a:r>
            <a:r>
              <a:rPr lang="en-US" sz="6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7</a:t>
            </a:r>
            <a:endParaRPr lang="en-US" sz="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0" name="CasellaDiTesto 149">
            <a:extLst>
              <a:ext uri="{FF2B5EF4-FFF2-40B4-BE49-F238E27FC236}">
                <a16:creationId xmlns:a16="http://schemas.microsoft.com/office/drawing/2014/main" id="{72DAD12A-3BDC-4D5B-AF69-DC431F094D1D}"/>
              </a:ext>
            </a:extLst>
          </p:cNvPr>
          <p:cNvSpPr txBox="1"/>
          <p:nvPr/>
        </p:nvSpPr>
        <p:spPr>
          <a:xfrm>
            <a:off x="7803140" y="1749835"/>
            <a:ext cx="289693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Calibri" panose="020F0502020204030204" pitchFamily="34" charset="0"/>
                <a:cs typeface="Calibri" panose="020F0502020204030204" pitchFamily="34" charset="0"/>
              </a:rPr>
              <a:t>z</a:t>
            </a:r>
            <a:r>
              <a:rPr lang="en-US" sz="6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8</a:t>
            </a:r>
            <a:endParaRPr lang="en-US" sz="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1" name="CasellaDiTesto 150">
            <a:extLst>
              <a:ext uri="{FF2B5EF4-FFF2-40B4-BE49-F238E27FC236}">
                <a16:creationId xmlns:a16="http://schemas.microsoft.com/office/drawing/2014/main" id="{A28C5BA1-D4EB-4B6F-B3CF-2A42AE00BC42}"/>
              </a:ext>
            </a:extLst>
          </p:cNvPr>
          <p:cNvSpPr txBox="1"/>
          <p:nvPr/>
        </p:nvSpPr>
        <p:spPr>
          <a:xfrm>
            <a:off x="7766424" y="1986884"/>
            <a:ext cx="424423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Calibri" panose="020F0502020204030204" pitchFamily="34" charset="0"/>
                <a:cs typeface="Calibri" panose="020F0502020204030204" pitchFamily="34" charset="0"/>
              </a:rPr>
              <a:t>y</a:t>
            </a:r>
            <a:r>
              <a:rPr lang="en-US" sz="6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7</a:t>
            </a:r>
            <a:endParaRPr lang="en-US" sz="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2" name="CasellaDiTesto 151">
            <a:extLst>
              <a:ext uri="{FF2B5EF4-FFF2-40B4-BE49-F238E27FC236}">
                <a16:creationId xmlns:a16="http://schemas.microsoft.com/office/drawing/2014/main" id="{84A41762-28A4-4BC6-AD69-59BC90100C4B}"/>
              </a:ext>
            </a:extLst>
          </p:cNvPr>
          <p:cNvSpPr txBox="1"/>
          <p:nvPr/>
        </p:nvSpPr>
        <p:spPr>
          <a:xfrm>
            <a:off x="8058030" y="2383715"/>
            <a:ext cx="35710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  <a:r>
              <a:rPr lang="en-US" sz="6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7</a:t>
            </a:r>
            <a:endParaRPr lang="en-US" sz="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3" name="CasellaDiTesto 152">
            <a:extLst>
              <a:ext uri="{FF2B5EF4-FFF2-40B4-BE49-F238E27FC236}">
                <a16:creationId xmlns:a16="http://schemas.microsoft.com/office/drawing/2014/main" id="{3DFC3480-1566-4557-978F-F9615D11B3A6}"/>
              </a:ext>
            </a:extLst>
          </p:cNvPr>
          <p:cNvSpPr txBox="1"/>
          <p:nvPr/>
        </p:nvSpPr>
        <p:spPr>
          <a:xfrm>
            <a:off x="9448500" y="1830500"/>
            <a:ext cx="27800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Calibri" panose="020F0502020204030204" pitchFamily="34" charset="0"/>
                <a:cs typeface="Calibri" panose="020F0502020204030204" pitchFamily="34" charset="0"/>
              </a:rPr>
              <a:t>y</a:t>
            </a:r>
            <a:r>
              <a:rPr lang="en-US" sz="6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10</a:t>
            </a:r>
            <a:endParaRPr lang="en-US" sz="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4" name="CasellaDiTesto 153">
            <a:extLst>
              <a:ext uri="{FF2B5EF4-FFF2-40B4-BE49-F238E27FC236}">
                <a16:creationId xmlns:a16="http://schemas.microsoft.com/office/drawing/2014/main" id="{6C58CD8F-8FF1-444A-9B3D-59E1216FF63D}"/>
              </a:ext>
            </a:extLst>
          </p:cNvPr>
          <p:cNvSpPr txBox="1"/>
          <p:nvPr/>
        </p:nvSpPr>
        <p:spPr>
          <a:xfrm>
            <a:off x="8514404" y="2063586"/>
            <a:ext cx="31548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Calibri" panose="020F0502020204030204" pitchFamily="34" charset="0"/>
                <a:cs typeface="Calibri" panose="020F0502020204030204" pitchFamily="34" charset="0"/>
              </a:rPr>
              <a:t>y</a:t>
            </a:r>
            <a:r>
              <a:rPr lang="en-US" sz="6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9</a:t>
            </a:r>
            <a:endParaRPr lang="en-US" sz="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5" name="CasellaDiTesto 154">
            <a:extLst>
              <a:ext uri="{FF2B5EF4-FFF2-40B4-BE49-F238E27FC236}">
                <a16:creationId xmlns:a16="http://schemas.microsoft.com/office/drawing/2014/main" id="{97662F64-C9CB-4898-8771-EFE2BB5DBA0C}"/>
              </a:ext>
            </a:extLst>
          </p:cNvPr>
          <p:cNvSpPr txBox="1"/>
          <p:nvPr/>
        </p:nvSpPr>
        <p:spPr>
          <a:xfrm>
            <a:off x="8900491" y="1782502"/>
            <a:ext cx="37616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  <a:r>
              <a:rPr lang="en-US" sz="6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9</a:t>
            </a:r>
            <a:endParaRPr lang="en-US" sz="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6" name="CasellaDiTesto 155">
            <a:extLst>
              <a:ext uri="{FF2B5EF4-FFF2-40B4-BE49-F238E27FC236}">
                <a16:creationId xmlns:a16="http://schemas.microsoft.com/office/drawing/2014/main" id="{ECA210C2-8DAA-4BA0-9415-E1AB3A020CC4}"/>
              </a:ext>
            </a:extLst>
          </p:cNvPr>
          <p:cNvSpPr txBox="1"/>
          <p:nvPr/>
        </p:nvSpPr>
        <p:spPr>
          <a:xfrm>
            <a:off x="9204639" y="1779179"/>
            <a:ext cx="37616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Calibri" panose="020F0502020204030204" pitchFamily="34" charset="0"/>
                <a:cs typeface="Calibri" panose="020F0502020204030204" pitchFamily="34" charset="0"/>
              </a:rPr>
              <a:t>z</a:t>
            </a:r>
            <a:r>
              <a:rPr lang="en-US" sz="6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10</a:t>
            </a:r>
            <a:endParaRPr lang="en-US" sz="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7" name="CasellaDiTesto 156">
            <a:extLst>
              <a:ext uri="{FF2B5EF4-FFF2-40B4-BE49-F238E27FC236}">
                <a16:creationId xmlns:a16="http://schemas.microsoft.com/office/drawing/2014/main" id="{AEE73BEB-DAAE-4375-9545-47C7F5DA037F}"/>
              </a:ext>
            </a:extLst>
          </p:cNvPr>
          <p:cNvSpPr txBox="1"/>
          <p:nvPr/>
        </p:nvSpPr>
        <p:spPr>
          <a:xfrm>
            <a:off x="8701270" y="2349071"/>
            <a:ext cx="34763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Calibri" panose="020F0502020204030204" pitchFamily="34" charset="0"/>
                <a:cs typeface="Calibri" panose="020F0502020204030204" pitchFamily="34" charset="0"/>
              </a:rPr>
              <a:t>z</a:t>
            </a:r>
            <a:r>
              <a:rPr lang="en-US" sz="6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9</a:t>
            </a:r>
            <a:endParaRPr lang="en-US" sz="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8" name="Arco 177">
            <a:extLst>
              <a:ext uri="{FF2B5EF4-FFF2-40B4-BE49-F238E27FC236}">
                <a16:creationId xmlns:a16="http://schemas.microsoft.com/office/drawing/2014/main" id="{EB9AAF94-8628-432C-8D47-BE8C0C5E6B28}"/>
              </a:ext>
            </a:extLst>
          </p:cNvPr>
          <p:cNvSpPr/>
          <p:nvPr/>
        </p:nvSpPr>
        <p:spPr>
          <a:xfrm>
            <a:off x="4156364" y="2710823"/>
            <a:ext cx="296519" cy="122544"/>
          </a:xfrm>
          <a:prstGeom prst="arc">
            <a:avLst>
              <a:gd name="adj1" fmla="val 21052547"/>
              <a:gd name="adj2" fmla="val 9054643"/>
            </a:avLst>
          </a:prstGeom>
          <a:ln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8" name="CasellaDiTesto 157">
            <a:extLst>
              <a:ext uri="{FF2B5EF4-FFF2-40B4-BE49-F238E27FC236}">
                <a16:creationId xmlns:a16="http://schemas.microsoft.com/office/drawing/2014/main" id="{8080A3B1-D7EF-499C-8D92-EE8ECD0B6CAB}"/>
              </a:ext>
            </a:extLst>
          </p:cNvPr>
          <p:cNvSpPr txBox="1"/>
          <p:nvPr/>
        </p:nvSpPr>
        <p:spPr>
          <a:xfrm>
            <a:off x="9706091" y="1882605"/>
            <a:ext cx="31679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Calibri" panose="020F0502020204030204" pitchFamily="34" charset="0"/>
                <a:cs typeface="Calibri" panose="020F0502020204030204" pitchFamily="34" charset="0"/>
              </a:rPr>
              <a:t>z</a:t>
            </a:r>
            <a:r>
              <a:rPr lang="en-US" sz="6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11</a:t>
            </a:r>
            <a:endParaRPr lang="en-US" sz="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9" name="CasellaDiTesto 158">
            <a:extLst>
              <a:ext uri="{FF2B5EF4-FFF2-40B4-BE49-F238E27FC236}">
                <a16:creationId xmlns:a16="http://schemas.microsoft.com/office/drawing/2014/main" id="{D910330C-5E01-4994-BC7A-8BBE1F94C9C9}"/>
              </a:ext>
            </a:extLst>
          </p:cNvPr>
          <p:cNvSpPr txBox="1"/>
          <p:nvPr/>
        </p:nvSpPr>
        <p:spPr>
          <a:xfrm>
            <a:off x="10156613" y="2304301"/>
            <a:ext cx="3627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Calibri" panose="020F0502020204030204" pitchFamily="34" charset="0"/>
                <a:cs typeface="Calibri" panose="020F0502020204030204" pitchFamily="34" charset="0"/>
              </a:rPr>
              <a:t>y</a:t>
            </a:r>
            <a:r>
              <a:rPr lang="en-US" sz="6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11</a:t>
            </a:r>
            <a:endParaRPr lang="en-US" sz="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0" name="CasellaDiTesto 159">
            <a:extLst>
              <a:ext uri="{FF2B5EF4-FFF2-40B4-BE49-F238E27FC236}">
                <a16:creationId xmlns:a16="http://schemas.microsoft.com/office/drawing/2014/main" id="{5E18F65C-505D-4CE5-AF78-BB5DE25250ED}"/>
              </a:ext>
            </a:extLst>
          </p:cNvPr>
          <p:cNvSpPr txBox="1"/>
          <p:nvPr/>
        </p:nvSpPr>
        <p:spPr>
          <a:xfrm>
            <a:off x="10242969" y="1686846"/>
            <a:ext cx="36277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  <a:r>
              <a:rPr lang="en-US" sz="6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11</a:t>
            </a:r>
            <a:endParaRPr lang="en-US" sz="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1" name="CasellaDiTesto 160">
            <a:extLst>
              <a:ext uri="{FF2B5EF4-FFF2-40B4-BE49-F238E27FC236}">
                <a16:creationId xmlns:a16="http://schemas.microsoft.com/office/drawing/2014/main" id="{44DB22BD-F8BC-43F2-AAD9-976CCF8ADB34}"/>
              </a:ext>
            </a:extLst>
          </p:cNvPr>
          <p:cNvSpPr txBox="1"/>
          <p:nvPr/>
        </p:nvSpPr>
        <p:spPr>
          <a:xfrm>
            <a:off x="9474205" y="2213384"/>
            <a:ext cx="32961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  <a:r>
              <a:rPr lang="en-US" sz="6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10</a:t>
            </a:r>
            <a:endParaRPr lang="en-US" sz="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2" name="CasellaDiTesto 161">
            <a:extLst>
              <a:ext uri="{FF2B5EF4-FFF2-40B4-BE49-F238E27FC236}">
                <a16:creationId xmlns:a16="http://schemas.microsoft.com/office/drawing/2014/main" id="{D51CDCAF-8AA9-4D79-9D79-0B63DF183768}"/>
              </a:ext>
            </a:extLst>
          </p:cNvPr>
          <p:cNvSpPr txBox="1"/>
          <p:nvPr/>
        </p:nvSpPr>
        <p:spPr>
          <a:xfrm>
            <a:off x="8875085" y="2956518"/>
            <a:ext cx="47005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  <a:r>
              <a:rPr lang="en-US" sz="6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12</a:t>
            </a:r>
            <a:endParaRPr lang="en-US" sz="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3" name="CasellaDiTesto 162">
            <a:extLst>
              <a:ext uri="{FF2B5EF4-FFF2-40B4-BE49-F238E27FC236}">
                <a16:creationId xmlns:a16="http://schemas.microsoft.com/office/drawing/2014/main" id="{58C92017-7324-42FB-BD9C-64B7BFB88EEF}"/>
              </a:ext>
            </a:extLst>
          </p:cNvPr>
          <p:cNvSpPr txBox="1"/>
          <p:nvPr/>
        </p:nvSpPr>
        <p:spPr>
          <a:xfrm>
            <a:off x="8506935" y="2507996"/>
            <a:ext cx="42804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Calibri" panose="020F0502020204030204" pitchFamily="34" charset="0"/>
                <a:cs typeface="Calibri" panose="020F0502020204030204" pitchFamily="34" charset="0"/>
              </a:rPr>
              <a:t>z</a:t>
            </a:r>
            <a:r>
              <a:rPr lang="en-US" sz="6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12</a:t>
            </a:r>
            <a:endParaRPr lang="en-US" sz="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4" name="CasellaDiTesto 163">
            <a:extLst>
              <a:ext uri="{FF2B5EF4-FFF2-40B4-BE49-F238E27FC236}">
                <a16:creationId xmlns:a16="http://schemas.microsoft.com/office/drawing/2014/main" id="{9593D737-F2BF-45EC-ADA1-105D536D14AB}"/>
              </a:ext>
            </a:extLst>
          </p:cNvPr>
          <p:cNvSpPr txBox="1"/>
          <p:nvPr/>
        </p:nvSpPr>
        <p:spPr>
          <a:xfrm>
            <a:off x="8599299" y="2847628"/>
            <a:ext cx="38023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Calibri" panose="020F0502020204030204" pitchFamily="34" charset="0"/>
                <a:cs typeface="Calibri" panose="020F0502020204030204" pitchFamily="34" charset="0"/>
              </a:rPr>
              <a:t>y</a:t>
            </a:r>
            <a:r>
              <a:rPr lang="en-US" sz="6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12</a:t>
            </a:r>
            <a:endParaRPr lang="en-US" sz="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5" name="Figura a mano libera: forma 164">
            <a:extLst>
              <a:ext uri="{FF2B5EF4-FFF2-40B4-BE49-F238E27FC236}">
                <a16:creationId xmlns:a16="http://schemas.microsoft.com/office/drawing/2014/main" id="{BDA76818-1E8F-4767-9A70-F1857C31DD61}"/>
              </a:ext>
            </a:extLst>
          </p:cNvPr>
          <p:cNvSpPr/>
          <p:nvPr/>
        </p:nvSpPr>
        <p:spPr>
          <a:xfrm>
            <a:off x="7418046" y="1906905"/>
            <a:ext cx="388644" cy="516255"/>
          </a:xfrm>
          <a:custGeom>
            <a:avLst/>
            <a:gdLst>
              <a:gd name="connsiteX0" fmla="*/ 104799 w 388644"/>
              <a:gd name="connsiteY0" fmla="*/ 0 h 516255"/>
              <a:gd name="connsiteX1" fmla="*/ 1929 w 388644"/>
              <a:gd name="connsiteY1" fmla="*/ 381000 h 516255"/>
              <a:gd name="connsiteX2" fmla="*/ 184809 w 388644"/>
              <a:gd name="connsiteY2" fmla="*/ 432435 h 516255"/>
              <a:gd name="connsiteX3" fmla="*/ 388644 w 388644"/>
              <a:gd name="connsiteY3" fmla="*/ 516255 h 5162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8644" h="516255">
                <a:moveTo>
                  <a:pt x="104799" y="0"/>
                </a:moveTo>
                <a:cubicBezTo>
                  <a:pt x="46696" y="154464"/>
                  <a:pt x="-11406" y="308928"/>
                  <a:pt x="1929" y="381000"/>
                </a:cubicBezTo>
                <a:cubicBezTo>
                  <a:pt x="15264" y="453073"/>
                  <a:pt x="120357" y="409893"/>
                  <a:pt x="184809" y="432435"/>
                </a:cubicBezTo>
                <a:cubicBezTo>
                  <a:pt x="249261" y="454977"/>
                  <a:pt x="318952" y="485616"/>
                  <a:pt x="388644" y="516255"/>
                </a:cubicBezTo>
              </a:path>
            </a:pathLst>
          </a:custGeom>
          <a:ln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Figura a mano libera: forma 165">
            <a:extLst>
              <a:ext uri="{FF2B5EF4-FFF2-40B4-BE49-F238E27FC236}">
                <a16:creationId xmlns:a16="http://schemas.microsoft.com/office/drawing/2014/main" id="{EC876FF0-6E21-4626-ABEE-64008191E4DF}"/>
              </a:ext>
            </a:extLst>
          </p:cNvPr>
          <p:cNvSpPr/>
          <p:nvPr/>
        </p:nvSpPr>
        <p:spPr>
          <a:xfrm>
            <a:off x="4365832" y="2674620"/>
            <a:ext cx="269691" cy="514567"/>
          </a:xfrm>
          <a:custGeom>
            <a:avLst/>
            <a:gdLst>
              <a:gd name="connsiteX0" fmla="*/ 99488 w 269691"/>
              <a:gd name="connsiteY0" fmla="*/ 0 h 514567"/>
              <a:gd name="connsiteX1" fmla="*/ 428 w 269691"/>
              <a:gd name="connsiteY1" fmla="*/ 346710 h 514567"/>
              <a:gd name="connsiteX2" fmla="*/ 133778 w 269691"/>
              <a:gd name="connsiteY2" fmla="*/ 481965 h 514567"/>
              <a:gd name="connsiteX3" fmla="*/ 261413 w 269691"/>
              <a:gd name="connsiteY3" fmla="*/ 510540 h 514567"/>
              <a:gd name="connsiteX4" fmla="*/ 257603 w 269691"/>
              <a:gd name="connsiteY4" fmla="*/ 514350 h 514567"/>
              <a:gd name="connsiteX5" fmla="*/ 257603 w 269691"/>
              <a:gd name="connsiteY5" fmla="*/ 514350 h 5145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9691" h="514567">
                <a:moveTo>
                  <a:pt x="99488" y="0"/>
                </a:moveTo>
                <a:cubicBezTo>
                  <a:pt x="47100" y="133191"/>
                  <a:pt x="-5287" y="266383"/>
                  <a:pt x="428" y="346710"/>
                </a:cubicBezTo>
                <a:cubicBezTo>
                  <a:pt x="6143" y="427037"/>
                  <a:pt x="90281" y="454660"/>
                  <a:pt x="133778" y="481965"/>
                </a:cubicBezTo>
                <a:cubicBezTo>
                  <a:pt x="177275" y="509270"/>
                  <a:pt x="261413" y="510540"/>
                  <a:pt x="261413" y="510540"/>
                </a:cubicBezTo>
                <a:cubicBezTo>
                  <a:pt x="282050" y="515937"/>
                  <a:pt x="257603" y="514350"/>
                  <a:pt x="257603" y="514350"/>
                </a:cubicBezTo>
                <a:lnTo>
                  <a:pt x="257603" y="514350"/>
                </a:lnTo>
              </a:path>
            </a:pathLst>
          </a:custGeom>
          <a:ln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igura a mano libera: forma 11">
            <a:extLst>
              <a:ext uri="{FF2B5EF4-FFF2-40B4-BE49-F238E27FC236}">
                <a16:creationId xmlns:a16="http://schemas.microsoft.com/office/drawing/2014/main" id="{412095CF-A252-4B36-8E3E-1170AB49ADD1}"/>
              </a:ext>
            </a:extLst>
          </p:cNvPr>
          <p:cNvSpPr/>
          <p:nvPr/>
        </p:nvSpPr>
        <p:spPr>
          <a:xfrm>
            <a:off x="8957187" y="2234381"/>
            <a:ext cx="314632" cy="132904"/>
          </a:xfrm>
          <a:custGeom>
            <a:avLst/>
            <a:gdLst>
              <a:gd name="connsiteX0" fmla="*/ 0 w 314632"/>
              <a:gd name="connsiteY0" fmla="*/ 0 h 132904"/>
              <a:gd name="connsiteX1" fmla="*/ 226142 w 314632"/>
              <a:gd name="connsiteY1" fmla="*/ 132735 h 132904"/>
              <a:gd name="connsiteX2" fmla="*/ 314632 w 314632"/>
              <a:gd name="connsiteY2" fmla="*/ 22122 h 132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4632" h="132904">
                <a:moveTo>
                  <a:pt x="0" y="0"/>
                </a:moveTo>
                <a:cubicBezTo>
                  <a:pt x="86851" y="64524"/>
                  <a:pt x="173703" y="129048"/>
                  <a:pt x="226142" y="132735"/>
                </a:cubicBezTo>
                <a:cubicBezTo>
                  <a:pt x="278581" y="136422"/>
                  <a:pt x="296606" y="79272"/>
                  <a:pt x="314632" y="22122"/>
                </a:cubicBezTo>
              </a:path>
            </a:pathLst>
          </a:custGeom>
          <a:ln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igura a mano libera: forma 16">
            <a:extLst>
              <a:ext uri="{FF2B5EF4-FFF2-40B4-BE49-F238E27FC236}">
                <a16:creationId xmlns:a16="http://schemas.microsoft.com/office/drawing/2014/main" id="{B056A785-96D6-4DAD-A94C-4E5102416C6D}"/>
              </a:ext>
            </a:extLst>
          </p:cNvPr>
          <p:cNvSpPr/>
          <p:nvPr/>
        </p:nvSpPr>
        <p:spPr>
          <a:xfrm>
            <a:off x="9279194" y="2074606"/>
            <a:ext cx="884903" cy="167149"/>
          </a:xfrm>
          <a:custGeom>
            <a:avLst/>
            <a:gdLst>
              <a:gd name="connsiteX0" fmla="*/ 884903 w 884903"/>
              <a:gd name="connsiteY0" fmla="*/ 0 h 167149"/>
              <a:gd name="connsiteX1" fmla="*/ 516193 w 884903"/>
              <a:gd name="connsiteY1" fmla="*/ 63910 h 167149"/>
              <a:gd name="connsiteX2" fmla="*/ 322006 w 884903"/>
              <a:gd name="connsiteY2" fmla="*/ 68826 h 167149"/>
              <a:gd name="connsiteX3" fmla="*/ 0 w 884903"/>
              <a:gd name="connsiteY3" fmla="*/ 167149 h 167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84903" h="167149">
                <a:moveTo>
                  <a:pt x="884903" y="0"/>
                </a:moveTo>
                <a:cubicBezTo>
                  <a:pt x="747456" y="26219"/>
                  <a:pt x="610009" y="52439"/>
                  <a:pt x="516193" y="63910"/>
                </a:cubicBezTo>
                <a:cubicBezTo>
                  <a:pt x="422377" y="75381"/>
                  <a:pt x="408038" y="51620"/>
                  <a:pt x="322006" y="68826"/>
                </a:cubicBezTo>
                <a:cubicBezTo>
                  <a:pt x="235974" y="86032"/>
                  <a:pt x="117987" y="126590"/>
                  <a:pt x="0" y="167149"/>
                </a:cubicBezTo>
              </a:path>
            </a:pathLst>
          </a:custGeom>
          <a:ln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Arco 173">
            <a:extLst>
              <a:ext uri="{FF2B5EF4-FFF2-40B4-BE49-F238E27FC236}">
                <a16:creationId xmlns:a16="http://schemas.microsoft.com/office/drawing/2014/main" id="{D491FFA1-FEE4-417B-B938-5098F30741EF}"/>
              </a:ext>
            </a:extLst>
          </p:cNvPr>
          <p:cNvSpPr/>
          <p:nvPr/>
        </p:nvSpPr>
        <p:spPr>
          <a:xfrm>
            <a:off x="4424209" y="5142089"/>
            <a:ext cx="296519" cy="122544"/>
          </a:xfrm>
          <a:prstGeom prst="arc">
            <a:avLst>
              <a:gd name="adj1" fmla="val 12472239"/>
              <a:gd name="adj2" fmla="val 21173189"/>
            </a:avLst>
          </a:prstGeom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5" name="Connettore 2 54">
            <a:extLst>
              <a:ext uri="{FF2B5EF4-FFF2-40B4-BE49-F238E27FC236}">
                <a16:creationId xmlns:a16="http://schemas.microsoft.com/office/drawing/2014/main" id="{10433D67-3CA5-4469-83F2-9F4321FF7DE8}"/>
              </a:ext>
            </a:extLst>
          </p:cNvPr>
          <p:cNvCxnSpPr>
            <a:cxnSpLocks/>
          </p:cNvCxnSpPr>
          <p:nvPr/>
        </p:nvCxnSpPr>
        <p:spPr>
          <a:xfrm flipV="1">
            <a:off x="4629558" y="4908744"/>
            <a:ext cx="0" cy="374266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" name="Arco 21">
            <a:extLst>
              <a:ext uri="{FF2B5EF4-FFF2-40B4-BE49-F238E27FC236}">
                <a16:creationId xmlns:a16="http://schemas.microsoft.com/office/drawing/2014/main" id="{2FCDAC53-40A5-4B00-B5C5-3B73F08F3E27}"/>
              </a:ext>
            </a:extLst>
          </p:cNvPr>
          <p:cNvSpPr/>
          <p:nvPr/>
        </p:nvSpPr>
        <p:spPr>
          <a:xfrm>
            <a:off x="4469248" y="5114324"/>
            <a:ext cx="296519" cy="122544"/>
          </a:xfrm>
          <a:prstGeom prst="arc">
            <a:avLst>
              <a:gd name="adj1" fmla="val 21052547"/>
              <a:gd name="adj2" fmla="val 9054643"/>
            </a:avLst>
          </a:prstGeom>
          <a:ln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1" name="CasellaDiTesto 140">
            <a:extLst>
              <a:ext uri="{FF2B5EF4-FFF2-40B4-BE49-F238E27FC236}">
                <a16:creationId xmlns:a16="http://schemas.microsoft.com/office/drawing/2014/main" id="{BF21AC35-DA91-41A7-83D1-EC3E46CD5A9E}"/>
              </a:ext>
            </a:extLst>
          </p:cNvPr>
          <p:cNvSpPr txBox="1"/>
          <p:nvPr/>
        </p:nvSpPr>
        <p:spPr>
          <a:xfrm>
            <a:off x="4150890" y="2852593"/>
            <a:ext cx="32816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Calibri" panose="020F0502020204030204" pitchFamily="34" charset="0"/>
                <a:cs typeface="Calibri" panose="020F0502020204030204" pitchFamily="34" charset="0"/>
              </a:rPr>
              <a:t>z</a:t>
            </a:r>
            <a:r>
              <a:rPr lang="en-US" sz="6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  <a:endParaRPr lang="en-US" sz="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86" name="Connettore 2 85">
            <a:extLst>
              <a:ext uri="{FF2B5EF4-FFF2-40B4-BE49-F238E27FC236}">
                <a16:creationId xmlns:a16="http://schemas.microsoft.com/office/drawing/2014/main" id="{D09F3A7A-24EA-409E-8CB5-546AA77F84F0}"/>
              </a:ext>
            </a:extLst>
          </p:cNvPr>
          <p:cNvCxnSpPr>
            <a:cxnSpLocks/>
          </p:cNvCxnSpPr>
          <p:nvPr/>
        </p:nvCxnSpPr>
        <p:spPr>
          <a:xfrm flipH="1">
            <a:off x="4211365" y="2673196"/>
            <a:ext cx="251580" cy="232142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77" name="Arco 176">
            <a:extLst>
              <a:ext uri="{FF2B5EF4-FFF2-40B4-BE49-F238E27FC236}">
                <a16:creationId xmlns:a16="http://schemas.microsoft.com/office/drawing/2014/main" id="{32A38B84-ED77-4ACB-9450-DFC403784D94}"/>
              </a:ext>
            </a:extLst>
          </p:cNvPr>
          <p:cNvSpPr/>
          <p:nvPr/>
        </p:nvSpPr>
        <p:spPr>
          <a:xfrm>
            <a:off x="4111325" y="2738588"/>
            <a:ext cx="296519" cy="122544"/>
          </a:xfrm>
          <a:prstGeom prst="arc">
            <a:avLst>
              <a:gd name="adj1" fmla="val 12472239"/>
              <a:gd name="adj2" fmla="val 21173189"/>
            </a:avLst>
          </a:prstGeom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0" name="Arco 179">
            <a:extLst>
              <a:ext uri="{FF2B5EF4-FFF2-40B4-BE49-F238E27FC236}">
                <a16:creationId xmlns:a16="http://schemas.microsoft.com/office/drawing/2014/main" id="{DA07E1C2-231A-4799-B7F3-DC54807E0AC1}"/>
              </a:ext>
            </a:extLst>
          </p:cNvPr>
          <p:cNvSpPr/>
          <p:nvPr/>
        </p:nvSpPr>
        <p:spPr>
          <a:xfrm>
            <a:off x="5610117" y="2607560"/>
            <a:ext cx="296519" cy="122544"/>
          </a:xfrm>
          <a:prstGeom prst="arc">
            <a:avLst>
              <a:gd name="adj1" fmla="val 12472239"/>
              <a:gd name="adj2" fmla="val 21173189"/>
            </a:avLst>
          </a:prstGeom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2" name="Arco 181">
            <a:extLst>
              <a:ext uri="{FF2B5EF4-FFF2-40B4-BE49-F238E27FC236}">
                <a16:creationId xmlns:a16="http://schemas.microsoft.com/office/drawing/2014/main" id="{97F20706-BDF0-4C38-B091-F1D7132344F7}"/>
              </a:ext>
            </a:extLst>
          </p:cNvPr>
          <p:cNvSpPr/>
          <p:nvPr/>
        </p:nvSpPr>
        <p:spPr>
          <a:xfrm>
            <a:off x="7483865" y="2469772"/>
            <a:ext cx="296519" cy="122544"/>
          </a:xfrm>
          <a:prstGeom prst="arc">
            <a:avLst>
              <a:gd name="adj1" fmla="val 12472239"/>
              <a:gd name="adj2" fmla="val 21173189"/>
            </a:avLst>
          </a:prstGeom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4" name="Arco 183">
            <a:extLst>
              <a:ext uri="{FF2B5EF4-FFF2-40B4-BE49-F238E27FC236}">
                <a16:creationId xmlns:a16="http://schemas.microsoft.com/office/drawing/2014/main" id="{7861E738-8734-487B-9A82-97C8FEE0FF12}"/>
              </a:ext>
            </a:extLst>
          </p:cNvPr>
          <p:cNvSpPr/>
          <p:nvPr/>
        </p:nvSpPr>
        <p:spPr>
          <a:xfrm>
            <a:off x="8601296" y="2299413"/>
            <a:ext cx="296519" cy="122544"/>
          </a:xfrm>
          <a:prstGeom prst="arc">
            <a:avLst>
              <a:gd name="adj1" fmla="val 12472239"/>
              <a:gd name="adj2" fmla="val 21173189"/>
            </a:avLst>
          </a:prstGeom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7" name="Arco 186">
            <a:extLst>
              <a:ext uri="{FF2B5EF4-FFF2-40B4-BE49-F238E27FC236}">
                <a16:creationId xmlns:a16="http://schemas.microsoft.com/office/drawing/2014/main" id="{6476F2EC-0769-40D6-A820-65499A5249B6}"/>
              </a:ext>
            </a:extLst>
          </p:cNvPr>
          <p:cNvSpPr/>
          <p:nvPr/>
        </p:nvSpPr>
        <p:spPr>
          <a:xfrm>
            <a:off x="9984099" y="1993854"/>
            <a:ext cx="158534" cy="122544"/>
          </a:xfrm>
          <a:prstGeom prst="arc">
            <a:avLst>
              <a:gd name="adj1" fmla="val 21052547"/>
              <a:gd name="adj2" fmla="val 9054643"/>
            </a:avLst>
          </a:prstGeom>
          <a:ln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8" name="Arco 187">
            <a:extLst>
              <a:ext uri="{FF2B5EF4-FFF2-40B4-BE49-F238E27FC236}">
                <a16:creationId xmlns:a16="http://schemas.microsoft.com/office/drawing/2014/main" id="{B93B9FE3-130D-45F5-A887-1EB3951D6492}"/>
              </a:ext>
            </a:extLst>
          </p:cNvPr>
          <p:cNvSpPr/>
          <p:nvPr/>
        </p:nvSpPr>
        <p:spPr>
          <a:xfrm>
            <a:off x="9985253" y="1993355"/>
            <a:ext cx="118968" cy="162168"/>
          </a:xfrm>
          <a:prstGeom prst="arc">
            <a:avLst>
              <a:gd name="adj1" fmla="val 12472239"/>
              <a:gd name="adj2" fmla="val 21173189"/>
            </a:avLst>
          </a:prstGeom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5" name="Arco 184">
            <a:extLst>
              <a:ext uri="{FF2B5EF4-FFF2-40B4-BE49-F238E27FC236}">
                <a16:creationId xmlns:a16="http://schemas.microsoft.com/office/drawing/2014/main" id="{7A6A0C1E-C50B-48D4-963A-E865C1085021}"/>
              </a:ext>
            </a:extLst>
          </p:cNvPr>
          <p:cNvSpPr/>
          <p:nvPr/>
        </p:nvSpPr>
        <p:spPr>
          <a:xfrm>
            <a:off x="9089109" y="2019037"/>
            <a:ext cx="296519" cy="122544"/>
          </a:xfrm>
          <a:prstGeom prst="arc">
            <a:avLst>
              <a:gd name="adj1" fmla="val 21052547"/>
              <a:gd name="adj2" fmla="val 9054643"/>
            </a:avLst>
          </a:prstGeom>
          <a:ln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" name="Connettore 2 4">
            <a:extLst>
              <a:ext uri="{FF2B5EF4-FFF2-40B4-BE49-F238E27FC236}">
                <a16:creationId xmlns:a16="http://schemas.microsoft.com/office/drawing/2014/main" id="{310AE0F3-0181-44D2-A1A7-1124F26FAED9}"/>
              </a:ext>
            </a:extLst>
          </p:cNvPr>
          <p:cNvCxnSpPr/>
          <p:nvPr/>
        </p:nvCxnSpPr>
        <p:spPr>
          <a:xfrm>
            <a:off x="2918460" y="5627370"/>
            <a:ext cx="625989" cy="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Connettore 2 168">
            <a:extLst>
              <a:ext uri="{FF2B5EF4-FFF2-40B4-BE49-F238E27FC236}">
                <a16:creationId xmlns:a16="http://schemas.microsoft.com/office/drawing/2014/main" id="{21EB1CDC-0B70-4525-8B08-2B36949AFDAB}"/>
              </a:ext>
            </a:extLst>
          </p:cNvPr>
          <p:cNvCxnSpPr>
            <a:cxnSpLocks/>
          </p:cNvCxnSpPr>
          <p:nvPr/>
        </p:nvCxnSpPr>
        <p:spPr>
          <a:xfrm flipV="1">
            <a:off x="4966057" y="4088130"/>
            <a:ext cx="0" cy="542637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Connettore 2 169">
            <a:extLst>
              <a:ext uri="{FF2B5EF4-FFF2-40B4-BE49-F238E27FC236}">
                <a16:creationId xmlns:a16="http://schemas.microsoft.com/office/drawing/2014/main" id="{772BD975-E215-4F22-B265-28E9FF71ED9E}"/>
              </a:ext>
            </a:extLst>
          </p:cNvPr>
          <p:cNvCxnSpPr>
            <a:cxnSpLocks/>
            <a:endCxn id="150" idx="0"/>
          </p:cNvCxnSpPr>
          <p:nvPr/>
        </p:nvCxnSpPr>
        <p:spPr>
          <a:xfrm flipV="1">
            <a:off x="7366024" y="1749835"/>
            <a:ext cx="581963" cy="8549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igura a mano libera: forma 5">
            <a:extLst>
              <a:ext uri="{FF2B5EF4-FFF2-40B4-BE49-F238E27FC236}">
                <a16:creationId xmlns:a16="http://schemas.microsoft.com/office/drawing/2014/main" id="{F39642D0-A8E5-443A-A18C-68F14CF2D3FB}"/>
              </a:ext>
            </a:extLst>
          </p:cNvPr>
          <p:cNvSpPr/>
          <p:nvPr/>
        </p:nvSpPr>
        <p:spPr>
          <a:xfrm>
            <a:off x="8468091" y="1628220"/>
            <a:ext cx="2115143" cy="928088"/>
          </a:xfrm>
          <a:custGeom>
            <a:avLst/>
            <a:gdLst>
              <a:gd name="connsiteX0" fmla="*/ 304359 w 2115143"/>
              <a:gd name="connsiteY0" fmla="*/ 46169 h 928088"/>
              <a:gd name="connsiteX1" fmla="*/ 5188 w 2115143"/>
              <a:gd name="connsiteY1" fmla="*/ 494925 h 928088"/>
              <a:gd name="connsiteX2" fmla="*/ 135472 w 2115143"/>
              <a:gd name="connsiteY2" fmla="*/ 823048 h 928088"/>
              <a:gd name="connsiteX3" fmla="*/ 400865 w 2115143"/>
              <a:gd name="connsiteY3" fmla="*/ 926792 h 928088"/>
              <a:gd name="connsiteX4" fmla="*/ 849621 w 2115143"/>
              <a:gd name="connsiteY4" fmla="*/ 810984 h 928088"/>
              <a:gd name="connsiteX5" fmla="*/ 1455200 w 2115143"/>
              <a:gd name="connsiteY5" fmla="*/ 895427 h 928088"/>
              <a:gd name="connsiteX6" fmla="*/ 2051128 w 2115143"/>
              <a:gd name="connsiteY6" fmla="*/ 849587 h 928088"/>
              <a:gd name="connsiteX7" fmla="*/ 2024589 w 2115143"/>
              <a:gd name="connsiteY7" fmla="*/ 60645 h 928088"/>
              <a:gd name="connsiteX8" fmla="*/ 1394883 w 2115143"/>
              <a:gd name="connsiteY8" fmla="*/ 79947 h 928088"/>
              <a:gd name="connsiteX9" fmla="*/ 861684 w 2115143"/>
              <a:gd name="connsiteY9" fmla="*/ 17217 h 928088"/>
              <a:gd name="connsiteX10" fmla="*/ 304359 w 2115143"/>
              <a:gd name="connsiteY10" fmla="*/ 46169 h 928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115143" h="928088">
                <a:moveTo>
                  <a:pt x="304359" y="46169"/>
                </a:moveTo>
                <a:cubicBezTo>
                  <a:pt x="161610" y="125787"/>
                  <a:pt x="33336" y="365445"/>
                  <a:pt x="5188" y="494925"/>
                </a:cubicBezTo>
                <a:cubicBezTo>
                  <a:pt x="-22960" y="624405"/>
                  <a:pt x="69526" y="751070"/>
                  <a:pt x="135472" y="823048"/>
                </a:cubicBezTo>
                <a:cubicBezTo>
                  <a:pt x="201418" y="895026"/>
                  <a:pt x="281840" y="928803"/>
                  <a:pt x="400865" y="926792"/>
                </a:cubicBezTo>
                <a:cubicBezTo>
                  <a:pt x="519890" y="924781"/>
                  <a:pt x="673899" y="816211"/>
                  <a:pt x="849621" y="810984"/>
                </a:cubicBezTo>
                <a:cubicBezTo>
                  <a:pt x="1025343" y="805757"/>
                  <a:pt x="1254949" y="888993"/>
                  <a:pt x="1455200" y="895427"/>
                </a:cubicBezTo>
                <a:cubicBezTo>
                  <a:pt x="1655451" y="901861"/>
                  <a:pt x="1956230" y="988717"/>
                  <a:pt x="2051128" y="849587"/>
                </a:cubicBezTo>
                <a:cubicBezTo>
                  <a:pt x="2146026" y="710457"/>
                  <a:pt x="2133963" y="188918"/>
                  <a:pt x="2024589" y="60645"/>
                </a:cubicBezTo>
                <a:cubicBezTo>
                  <a:pt x="1915215" y="-67628"/>
                  <a:pt x="1588701" y="87185"/>
                  <a:pt x="1394883" y="79947"/>
                </a:cubicBezTo>
                <a:cubicBezTo>
                  <a:pt x="1201066" y="72709"/>
                  <a:pt x="1047057" y="21238"/>
                  <a:pt x="861684" y="17217"/>
                </a:cubicBezTo>
                <a:cubicBezTo>
                  <a:pt x="676311" y="13196"/>
                  <a:pt x="447108" y="-33449"/>
                  <a:pt x="304359" y="46169"/>
                </a:cubicBezTo>
                <a:close/>
              </a:path>
            </a:pathLst>
          </a:custGeom>
          <a:noFill/>
          <a:ln w="9525" cap="flat" cmpd="sng" algn="ctr">
            <a:solidFill>
              <a:schemeClr val="dk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CasellaDiTesto 53">
            <a:extLst>
              <a:ext uri="{FF2B5EF4-FFF2-40B4-BE49-F238E27FC236}">
                <a16:creationId xmlns:a16="http://schemas.microsoft.com/office/drawing/2014/main" id="{B7E4DBC7-117F-4921-BBD8-5EE4CE13D5A5}"/>
              </a:ext>
            </a:extLst>
          </p:cNvPr>
          <p:cNvSpPr txBox="1"/>
          <p:nvPr/>
        </p:nvSpPr>
        <p:spPr>
          <a:xfrm>
            <a:off x="3107871" y="5677096"/>
            <a:ext cx="31471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d1</a:t>
            </a:r>
          </a:p>
        </p:txBody>
      </p:sp>
      <p:sp>
        <p:nvSpPr>
          <p:cNvPr id="171" name="CasellaDiTesto 170">
            <a:extLst>
              <a:ext uri="{FF2B5EF4-FFF2-40B4-BE49-F238E27FC236}">
                <a16:creationId xmlns:a16="http://schemas.microsoft.com/office/drawing/2014/main" id="{58042DF3-B10E-4133-B03F-963A7192E646}"/>
              </a:ext>
            </a:extLst>
          </p:cNvPr>
          <p:cNvSpPr txBox="1"/>
          <p:nvPr/>
        </p:nvSpPr>
        <p:spPr>
          <a:xfrm>
            <a:off x="3962263" y="4918753"/>
            <a:ext cx="31471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d2</a:t>
            </a:r>
          </a:p>
        </p:txBody>
      </p:sp>
      <p:sp>
        <p:nvSpPr>
          <p:cNvPr id="175" name="CasellaDiTesto 174">
            <a:extLst>
              <a:ext uri="{FF2B5EF4-FFF2-40B4-BE49-F238E27FC236}">
                <a16:creationId xmlns:a16="http://schemas.microsoft.com/office/drawing/2014/main" id="{621D1B22-49D1-4D6F-9E58-597B927F7623}"/>
              </a:ext>
            </a:extLst>
          </p:cNvPr>
          <p:cNvSpPr txBox="1"/>
          <p:nvPr/>
        </p:nvSpPr>
        <p:spPr>
          <a:xfrm>
            <a:off x="4905944" y="4255002"/>
            <a:ext cx="31471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d4</a:t>
            </a:r>
          </a:p>
        </p:txBody>
      </p:sp>
      <p:sp>
        <p:nvSpPr>
          <p:cNvPr id="176" name="CasellaDiTesto 175">
            <a:extLst>
              <a:ext uri="{FF2B5EF4-FFF2-40B4-BE49-F238E27FC236}">
                <a16:creationId xmlns:a16="http://schemas.microsoft.com/office/drawing/2014/main" id="{AEBFBC29-15D1-41E5-95FC-358362C8C234}"/>
              </a:ext>
            </a:extLst>
          </p:cNvPr>
          <p:cNvSpPr txBox="1"/>
          <p:nvPr/>
        </p:nvSpPr>
        <p:spPr>
          <a:xfrm>
            <a:off x="4311889" y="2964731"/>
            <a:ext cx="31471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θ5</a:t>
            </a:r>
          </a:p>
        </p:txBody>
      </p:sp>
      <p:sp>
        <p:nvSpPr>
          <p:cNvPr id="172" name="CasellaDiTesto 171">
            <a:extLst>
              <a:ext uri="{FF2B5EF4-FFF2-40B4-BE49-F238E27FC236}">
                <a16:creationId xmlns:a16="http://schemas.microsoft.com/office/drawing/2014/main" id="{CB1D95D0-1C4F-482C-8D40-8C63E6895B73}"/>
              </a:ext>
            </a:extLst>
          </p:cNvPr>
          <p:cNvSpPr txBox="1"/>
          <p:nvPr/>
        </p:nvSpPr>
        <p:spPr>
          <a:xfrm>
            <a:off x="4352127" y="5120485"/>
            <a:ext cx="31471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θ3</a:t>
            </a:r>
          </a:p>
        </p:txBody>
      </p:sp>
      <p:sp>
        <p:nvSpPr>
          <p:cNvPr id="189" name="CasellaDiTesto 188">
            <a:extLst>
              <a:ext uri="{FF2B5EF4-FFF2-40B4-BE49-F238E27FC236}">
                <a16:creationId xmlns:a16="http://schemas.microsoft.com/office/drawing/2014/main" id="{CB887914-AC45-46E9-A454-8855CB42F7B4}"/>
              </a:ext>
            </a:extLst>
          </p:cNvPr>
          <p:cNvSpPr txBox="1"/>
          <p:nvPr/>
        </p:nvSpPr>
        <p:spPr>
          <a:xfrm>
            <a:off x="4036191" y="2685160"/>
            <a:ext cx="31471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θ6</a:t>
            </a:r>
          </a:p>
        </p:txBody>
      </p:sp>
      <p:sp>
        <p:nvSpPr>
          <p:cNvPr id="190" name="CasellaDiTesto 189">
            <a:extLst>
              <a:ext uri="{FF2B5EF4-FFF2-40B4-BE49-F238E27FC236}">
                <a16:creationId xmlns:a16="http://schemas.microsoft.com/office/drawing/2014/main" id="{581C5840-32C4-4498-AFA2-8FFEE091506E}"/>
              </a:ext>
            </a:extLst>
          </p:cNvPr>
          <p:cNvSpPr txBox="1"/>
          <p:nvPr/>
        </p:nvSpPr>
        <p:spPr>
          <a:xfrm>
            <a:off x="5517393" y="2548734"/>
            <a:ext cx="31471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θ7</a:t>
            </a:r>
          </a:p>
        </p:txBody>
      </p:sp>
      <p:sp>
        <p:nvSpPr>
          <p:cNvPr id="191" name="CasellaDiTesto 190">
            <a:extLst>
              <a:ext uri="{FF2B5EF4-FFF2-40B4-BE49-F238E27FC236}">
                <a16:creationId xmlns:a16="http://schemas.microsoft.com/office/drawing/2014/main" id="{90BEF859-AC1D-499C-BDA5-3DB27A0DF133}"/>
              </a:ext>
            </a:extLst>
          </p:cNvPr>
          <p:cNvSpPr txBox="1"/>
          <p:nvPr/>
        </p:nvSpPr>
        <p:spPr>
          <a:xfrm>
            <a:off x="7403868" y="2432438"/>
            <a:ext cx="31471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θ8</a:t>
            </a:r>
          </a:p>
        </p:txBody>
      </p:sp>
      <p:sp>
        <p:nvSpPr>
          <p:cNvPr id="192" name="CasellaDiTesto 191">
            <a:extLst>
              <a:ext uri="{FF2B5EF4-FFF2-40B4-BE49-F238E27FC236}">
                <a16:creationId xmlns:a16="http://schemas.microsoft.com/office/drawing/2014/main" id="{E46008E0-EFE8-4E66-9D5C-E93AABACD6C2}"/>
              </a:ext>
            </a:extLst>
          </p:cNvPr>
          <p:cNvSpPr txBox="1"/>
          <p:nvPr/>
        </p:nvSpPr>
        <p:spPr>
          <a:xfrm>
            <a:off x="7551473" y="1614277"/>
            <a:ext cx="31471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d9</a:t>
            </a:r>
          </a:p>
        </p:txBody>
      </p:sp>
      <p:sp>
        <p:nvSpPr>
          <p:cNvPr id="193" name="CasellaDiTesto 192">
            <a:extLst>
              <a:ext uri="{FF2B5EF4-FFF2-40B4-BE49-F238E27FC236}">
                <a16:creationId xmlns:a16="http://schemas.microsoft.com/office/drawing/2014/main" id="{7EE64452-84BE-47C6-A2BD-A3FCC5785C8D}"/>
              </a:ext>
            </a:extLst>
          </p:cNvPr>
          <p:cNvSpPr txBox="1"/>
          <p:nvPr/>
        </p:nvSpPr>
        <p:spPr>
          <a:xfrm>
            <a:off x="8530163" y="2263086"/>
            <a:ext cx="31471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θ10</a:t>
            </a:r>
          </a:p>
        </p:txBody>
      </p:sp>
      <p:sp>
        <p:nvSpPr>
          <p:cNvPr id="195" name="CasellaDiTesto 194">
            <a:extLst>
              <a:ext uri="{FF2B5EF4-FFF2-40B4-BE49-F238E27FC236}">
                <a16:creationId xmlns:a16="http://schemas.microsoft.com/office/drawing/2014/main" id="{EE618D28-EDD5-4A77-B247-3283C1ED9E27}"/>
              </a:ext>
            </a:extLst>
          </p:cNvPr>
          <p:cNvSpPr txBox="1"/>
          <p:nvPr/>
        </p:nvSpPr>
        <p:spPr>
          <a:xfrm>
            <a:off x="8975773" y="2009143"/>
            <a:ext cx="31471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θ11</a:t>
            </a:r>
          </a:p>
        </p:txBody>
      </p:sp>
      <p:sp>
        <p:nvSpPr>
          <p:cNvPr id="196" name="CasellaDiTesto 195">
            <a:extLst>
              <a:ext uri="{FF2B5EF4-FFF2-40B4-BE49-F238E27FC236}">
                <a16:creationId xmlns:a16="http://schemas.microsoft.com/office/drawing/2014/main" id="{8BE033CF-CDEB-4A82-BE48-0A14777AD8B8}"/>
              </a:ext>
            </a:extLst>
          </p:cNvPr>
          <p:cNvSpPr txBox="1"/>
          <p:nvPr/>
        </p:nvSpPr>
        <p:spPr>
          <a:xfrm>
            <a:off x="9949864" y="1867855"/>
            <a:ext cx="31471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θ12</a:t>
            </a:r>
          </a:p>
        </p:txBody>
      </p:sp>
      <p:sp>
        <p:nvSpPr>
          <p:cNvPr id="82" name="CasellaDiTesto 81">
            <a:extLst>
              <a:ext uri="{FF2B5EF4-FFF2-40B4-BE49-F238E27FC236}">
                <a16:creationId xmlns:a16="http://schemas.microsoft.com/office/drawing/2014/main" id="{ADBF85EB-DAFC-49DF-935D-46F02115AD42}"/>
              </a:ext>
            </a:extLst>
          </p:cNvPr>
          <p:cNvSpPr txBox="1"/>
          <p:nvPr/>
        </p:nvSpPr>
        <p:spPr>
          <a:xfrm>
            <a:off x="10519385" y="5438765"/>
            <a:ext cx="113354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Calibri" panose="020F0502020204030204" pitchFamily="34" charset="0"/>
                <a:cs typeface="Calibri" panose="020F0502020204030204" pitchFamily="34" charset="0"/>
              </a:rPr>
              <a:t>0</a:t>
            </a:r>
            <a:r>
              <a:rPr lang="en-US" sz="1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5 </a:t>
            </a:r>
            <a:r>
              <a:rPr lang="en-US" sz="1000" dirty="0">
                <a:latin typeface="Calibri" panose="020F0502020204030204" pitchFamily="34" charset="0"/>
                <a:cs typeface="Calibri" panose="020F0502020204030204" pitchFamily="34" charset="0"/>
              </a:rPr>
              <a:t>≡ 0</a:t>
            </a:r>
            <a:r>
              <a:rPr lang="en-US" sz="1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</a:p>
          <a:p>
            <a:r>
              <a:rPr lang="en-US" sz="1000" dirty="0">
                <a:latin typeface="Calibri" panose="020F0502020204030204" pitchFamily="34" charset="0"/>
                <a:cs typeface="Calibri" panose="020F0502020204030204" pitchFamily="34" charset="0"/>
              </a:rPr>
              <a:t>0</a:t>
            </a:r>
            <a:r>
              <a:rPr lang="en-US" sz="1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7 </a:t>
            </a:r>
            <a:r>
              <a:rPr lang="en-US" sz="1000" dirty="0">
                <a:latin typeface="Calibri" panose="020F0502020204030204" pitchFamily="34" charset="0"/>
                <a:cs typeface="Calibri" panose="020F0502020204030204" pitchFamily="34" charset="0"/>
              </a:rPr>
              <a:t>≡ 0</a:t>
            </a:r>
            <a:r>
              <a:rPr lang="en-US" sz="1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8</a:t>
            </a:r>
            <a:endParaRPr lang="en-US" sz="1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000" dirty="0">
                <a:latin typeface="Calibri" panose="020F0502020204030204" pitchFamily="34" charset="0"/>
                <a:cs typeface="Calibri" panose="020F0502020204030204" pitchFamily="34" charset="0"/>
              </a:rPr>
              <a:t>0</a:t>
            </a:r>
            <a:r>
              <a:rPr lang="en-US" sz="1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9</a:t>
            </a:r>
            <a:r>
              <a:rPr lang="en-US" sz="1000" dirty="0">
                <a:latin typeface="Calibri" panose="020F0502020204030204" pitchFamily="34" charset="0"/>
                <a:cs typeface="Calibri" panose="020F0502020204030204" pitchFamily="34" charset="0"/>
              </a:rPr>
              <a:t> ≡ 0</a:t>
            </a:r>
            <a:r>
              <a:rPr lang="en-US" sz="1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10</a:t>
            </a:r>
            <a:r>
              <a:rPr lang="en-US" sz="1000" dirty="0">
                <a:latin typeface="Calibri" panose="020F0502020204030204" pitchFamily="34" charset="0"/>
                <a:cs typeface="Calibri" panose="020F0502020204030204" pitchFamily="34" charset="0"/>
              </a:rPr>
              <a:t> ≡ 0</a:t>
            </a:r>
            <a:r>
              <a:rPr lang="en-US" sz="1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11</a:t>
            </a:r>
            <a:endParaRPr lang="en-US" sz="1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79651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D1A2147-335A-4843-B75E-353A10C20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dirty="0" err="1">
                <a:solidFill>
                  <a:srgbClr val="FF0000"/>
                </a:solidFill>
              </a:rPr>
              <a:t>Denavit</a:t>
            </a:r>
            <a:r>
              <a:rPr lang="en-US" sz="6000" dirty="0">
                <a:solidFill>
                  <a:srgbClr val="FF0000"/>
                </a:solidFill>
              </a:rPr>
              <a:t> - </a:t>
            </a:r>
            <a:r>
              <a:rPr lang="en-US" sz="6000" dirty="0" err="1">
                <a:solidFill>
                  <a:srgbClr val="FF0000"/>
                </a:solidFill>
              </a:rPr>
              <a:t>Hartenberg</a:t>
            </a:r>
            <a:endParaRPr lang="en-US" sz="6000" dirty="0">
              <a:solidFill>
                <a:srgbClr val="FF0000"/>
              </a:solidFill>
            </a:endParaRPr>
          </a:p>
        </p:txBody>
      </p:sp>
      <p:graphicFrame>
        <p:nvGraphicFramePr>
          <p:cNvPr id="4" name="Tabella 4">
            <a:extLst>
              <a:ext uri="{FF2B5EF4-FFF2-40B4-BE49-F238E27FC236}">
                <a16:creationId xmlns:a16="http://schemas.microsoft.com/office/drawing/2014/main" id="{4ED62E45-1DA8-4C66-A820-47E85227113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80383627"/>
              </p:ext>
            </p:extLst>
          </p:nvPr>
        </p:nvGraphicFramePr>
        <p:xfrm>
          <a:off x="838200" y="1585928"/>
          <a:ext cx="10515600" cy="482092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752600">
                  <a:extLst>
                    <a:ext uri="{9D8B030D-6E8A-4147-A177-3AD203B41FA5}">
                      <a16:colId xmlns:a16="http://schemas.microsoft.com/office/drawing/2014/main" val="2770653328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553869867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31251307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3123245802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3007999401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33437871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Ref. systems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Link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/>
                        <a:t>a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dirty="0"/>
                        <a:t>α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d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dirty="0"/>
                        <a:t>θ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44744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i="1" dirty="0"/>
                        <a:t>{S0} → {S1}</a:t>
                      </a:r>
                      <a:endParaRPr lang="en-US" sz="1400" i="1" baseline="-250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u="sng" dirty="0"/>
                        <a:t>L0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π/2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B0F0"/>
                          </a:solidFill>
                        </a:rPr>
                        <a:t>d1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π/2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972389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i="1" dirty="0"/>
                        <a:t>{S1} → </a:t>
                      </a:r>
                      <a:r>
                        <a:rPr lang="en-US" sz="1400" i="1" dirty="0">
                          <a:latin typeface="+mn-lt"/>
                        </a:rPr>
                        <a:t>{S2}</a:t>
                      </a:r>
                      <a:endParaRPr lang="en-US" sz="1400" i="1" baseline="-25000" dirty="0"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u="sng" dirty="0"/>
                        <a:t>L1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π/2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B0F0"/>
                          </a:solidFill>
                        </a:rPr>
                        <a:t>d2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π/2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496153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i="1" dirty="0"/>
                        <a:t>{S2} → {S3}</a:t>
                      </a:r>
                      <a:endParaRPr lang="en-US" sz="1400" i="1" baseline="-250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u="sng" dirty="0"/>
                        <a:t>L2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d3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π/2 + </a:t>
                      </a:r>
                      <a:r>
                        <a:rPr lang="el-GR" sz="1400" b="1" dirty="0">
                          <a:solidFill>
                            <a:srgbClr val="00B0F0"/>
                          </a:solidFill>
                        </a:rPr>
                        <a:t>θ</a:t>
                      </a:r>
                      <a:r>
                        <a:rPr lang="en-US" sz="1400" b="1" dirty="0">
                          <a:solidFill>
                            <a:srgbClr val="00B0F0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374861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i="1" dirty="0"/>
                        <a:t>{S3} → {S4}</a:t>
                      </a:r>
                      <a:endParaRPr lang="en-US" sz="1400" i="1" baseline="-250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u="sng" dirty="0"/>
                        <a:t>L3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d4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-π/2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251862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i="1" dirty="0"/>
                        <a:t>{S4} → {S5}</a:t>
                      </a:r>
                      <a:endParaRPr lang="en-US" sz="1400" i="1" baseline="-250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u="sng" dirty="0"/>
                        <a:t>L4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π/2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400" b="1" dirty="0">
                          <a:solidFill>
                            <a:srgbClr val="00B0F0"/>
                          </a:solidFill>
                        </a:rPr>
                        <a:t>θ</a:t>
                      </a:r>
                      <a:r>
                        <a:rPr lang="en-US" sz="1400" b="1" dirty="0">
                          <a:solidFill>
                            <a:srgbClr val="00B0F0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111792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i="1" dirty="0"/>
                        <a:t>{S5} → {S6}</a:t>
                      </a:r>
                      <a:endParaRPr lang="en-US" sz="1400" i="1" baseline="-250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u="sng" dirty="0"/>
                        <a:t>L5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a6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400" b="1" dirty="0">
                          <a:solidFill>
                            <a:srgbClr val="00B0F0"/>
                          </a:solidFill>
                        </a:rPr>
                        <a:t>θ</a:t>
                      </a:r>
                      <a:r>
                        <a:rPr lang="en-US" sz="1400" b="1" dirty="0">
                          <a:solidFill>
                            <a:srgbClr val="00B0F0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961537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i="1" dirty="0"/>
                        <a:t>{S6} → {S7}</a:t>
                      </a:r>
                      <a:endParaRPr lang="en-US" sz="1400" i="1" baseline="-250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u="sng" dirty="0"/>
                        <a:t>L6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a7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400" b="1" dirty="0">
                          <a:solidFill>
                            <a:srgbClr val="00B0F0"/>
                          </a:solidFill>
                        </a:rPr>
                        <a:t>θ</a:t>
                      </a:r>
                      <a:r>
                        <a:rPr lang="en-US" sz="1400" b="1" dirty="0">
                          <a:solidFill>
                            <a:srgbClr val="00B0F0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235695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i="1" dirty="0"/>
                        <a:t>{S7} → {S8}</a:t>
                      </a:r>
                      <a:endParaRPr lang="en-US" sz="1400" i="1" baseline="-250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u="sng" dirty="0"/>
                        <a:t>L7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π/2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π/2 + </a:t>
                      </a:r>
                      <a:r>
                        <a:rPr lang="el-GR" sz="1400" b="1" dirty="0">
                          <a:solidFill>
                            <a:srgbClr val="00B0F0"/>
                          </a:solidFill>
                        </a:rPr>
                        <a:t>θ</a:t>
                      </a:r>
                      <a:r>
                        <a:rPr lang="en-US" sz="1400" b="1" dirty="0">
                          <a:solidFill>
                            <a:srgbClr val="00B0F0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450123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i="1" dirty="0"/>
                        <a:t>{S8} → {S9}</a:t>
                      </a:r>
                      <a:endParaRPr lang="en-US" sz="1400" i="1" baseline="-250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u="sng" dirty="0"/>
                        <a:t>L8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/>
                        <a:t>0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-π/2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B0F0"/>
                          </a:solidFill>
                        </a:rPr>
                        <a:t>d9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800346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i="1" baseline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{S9} </a:t>
                      </a:r>
                      <a:r>
                        <a:rPr lang="en-US" sz="1400" i="1" dirty="0"/>
                        <a:t>→ </a:t>
                      </a:r>
                      <a:r>
                        <a:rPr lang="en-US" sz="1400" i="1" baseline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{S10}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u="sng" baseline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  <a:r>
                        <a:rPr lang="en-US" sz="1400" dirty="0"/>
                        <a:t>π/2</a:t>
                      </a:r>
                      <a:endParaRPr lang="en-US" sz="1400" baseline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  <a:r>
                        <a:rPr lang="en-US" sz="1400" dirty="0"/>
                        <a:t>π/2 + </a:t>
                      </a:r>
                      <a:r>
                        <a:rPr lang="el-GR" sz="1400" b="1" dirty="0">
                          <a:solidFill>
                            <a:srgbClr val="00B0F0"/>
                          </a:solidFill>
                        </a:rPr>
                        <a:t>θ</a:t>
                      </a:r>
                      <a:r>
                        <a:rPr lang="en-US" sz="1400" b="1" dirty="0">
                          <a:solidFill>
                            <a:srgbClr val="00B0F0"/>
                          </a:solidFill>
                        </a:rPr>
                        <a:t>10</a:t>
                      </a:r>
                      <a:endParaRPr lang="en-US" sz="1400" b="1" baseline="0" dirty="0">
                        <a:solidFill>
                          <a:srgbClr val="00B0F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80533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i="1" baseline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{S10} </a:t>
                      </a:r>
                      <a:r>
                        <a:rPr lang="en-US" sz="1400" i="1" dirty="0"/>
                        <a:t>→</a:t>
                      </a:r>
                      <a:r>
                        <a:rPr lang="en-US" sz="1400" i="1" baseline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{S11}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u="sng" baseline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  <a:r>
                        <a:rPr lang="en-US" sz="1400" dirty="0"/>
                        <a:t>π/2</a:t>
                      </a:r>
                      <a:endParaRPr lang="en-US" sz="1400" baseline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π/2 + </a:t>
                      </a:r>
                      <a:r>
                        <a:rPr lang="el-GR" sz="1400" b="1" dirty="0">
                          <a:solidFill>
                            <a:srgbClr val="00B0F0"/>
                          </a:solidFill>
                        </a:rPr>
                        <a:t>θ</a:t>
                      </a:r>
                      <a:r>
                        <a:rPr lang="en-US" sz="1400" b="1" dirty="0">
                          <a:solidFill>
                            <a:srgbClr val="00B0F0"/>
                          </a:solidFill>
                        </a:rPr>
                        <a:t>11</a:t>
                      </a:r>
                      <a:endParaRPr lang="en-US" sz="1400" b="1" baseline="0" dirty="0">
                        <a:solidFill>
                          <a:srgbClr val="00B0F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443931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i="1" baseline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{S11} </a:t>
                      </a:r>
                      <a:r>
                        <a:rPr lang="en-US" sz="1400" i="1" dirty="0"/>
                        <a:t>→</a:t>
                      </a:r>
                      <a:r>
                        <a:rPr lang="en-US" sz="1400" i="1" baseline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{S12}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u="sng" baseline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a12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π/2 + </a:t>
                      </a:r>
                      <a:r>
                        <a:rPr lang="el-GR" sz="1400" b="1" dirty="0">
                          <a:solidFill>
                            <a:srgbClr val="00B0F0"/>
                          </a:solidFill>
                        </a:rPr>
                        <a:t>θ</a:t>
                      </a:r>
                      <a:r>
                        <a:rPr lang="en-US" sz="1400" b="1" dirty="0">
                          <a:solidFill>
                            <a:srgbClr val="00B0F0"/>
                          </a:solidFill>
                        </a:rPr>
                        <a:t>12</a:t>
                      </a:r>
                      <a:endParaRPr lang="en-US" sz="1400" b="1" baseline="0" dirty="0">
                        <a:solidFill>
                          <a:srgbClr val="00B0F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50604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499209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E1423D2-A576-4728-9DAA-135167519F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043" y="341218"/>
            <a:ext cx="3210014" cy="1345539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Tasks description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13E7897-8087-4ACC-A977-BC1D92B990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813" y="1905740"/>
            <a:ext cx="3651466" cy="3785419"/>
          </a:xfrm>
        </p:spPr>
        <p:txBody>
          <a:bodyPr>
            <a:normAutofit fontScale="92500" lnSpcReduction="10000"/>
          </a:bodyPr>
          <a:lstStyle/>
          <a:p>
            <a:r>
              <a:rPr lang="en-US" sz="1800" dirty="0"/>
              <a:t>As a main task, the end-effector has to move along a square trajectory, resembling the four walls of a simple kind of building.</a:t>
            </a:r>
          </a:p>
          <a:p>
            <a:r>
              <a:rPr lang="en-US" sz="1800" dirty="0"/>
              <a:t>Additionally, the base of the manipulator has to move around the building on a circular path.</a:t>
            </a:r>
          </a:p>
          <a:p>
            <a:r>
              <a:rPr lang="en-US" dirty="0"/>
              <a:t>For both the tasks, we devised a constant reference system on which the manipulator would have to orientate itself</a:t>
            </a:r>
            <a:endParaRPr lang="en-US" sz="1800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35D3A438-43D9-4C8F-883F-B1B846130F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52" r="9941" b="2"/>
          <a:stretch/>
        </p:blipFill>
        <p:spPr>
          <a:xfrm>
            <a:off x="4639056" y="10"/>
            <a:ext cx="7552944" cy="6857990"/>
          </a:xfrm>
          <a:prstGeom prst="rect">
            <a:avLst/>
          </a:prstGeom>
          <a:effectLst/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66BBC20C-56D6-4DF5-9C01-23AA839E0B29}"/>
              </a:ext>
            </a:extLst>
          </p:cNvPr>
          <p:cNvSpPr txBox="1"/>
          <p:nvPr/>
        </p:nvSpPr>
        <p:spPr>
          <a:xfrm>
            <a:off x="1362722" y="5804725"/>
            <a:ext cx="4476565" cy="907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 dirty="0"/>
              <a:t>Desired tasks can be accustomed to target kind of building and subdivided in more steps as needed.</a:t>
            </a:r>
          </a:p>
          <a:p>
            <a:pPr>
              <a:spcAft>
                <a:spcPts val="600"/>
              </a:spcAft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2246509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C111A4C-EFB4-4B40-A8BE-7E005EF79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4742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CLIK algorithm with task priority strategy 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A62E6286-7E86-411A-9202-CA0BA9F7B61E}"/>
              </a:ext>
            </a:extLst>
          </p:cNvPr>
          <p:cNvSpPr txBox="1"/>
          <p:nvPr/>
        </p:nvSpPr>
        <p:spPr>
          <a:xfrm>
            <a:off x="4921781" y="2388598"/>
            <a:ext cx="9187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where</a:t>
            </a:r>
            <a:endParaRPr lang="en-US" sz="12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FA8B593B-99DE-427D-97A7-6DF138ADCCFB}"/>
                  </a:ext>
                </a:extLst>
              </p:cNvPr>
              <p:cNvSpPr txBox="1"/>
              <p:nvPr/>
            </p:nvSpPr>
            <p:spPr>
              <a:xfrm>
                <a:off x="838200" y="2792645"/>
                <a:ext cx="2997974" cy="3987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𝑳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  <m:d>
                      <m:d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e>
                            </m:acc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𝒅</m:t>
                            </m:r>
                          </m:sub>
                        </m:sSub>
                        <m:acc>
                          <m:accPr>
                            <m:chr m:val="̂"/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𝒏</m:t>
                            </m:r>
                          </m:e>
                        </m:acc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𝒔</m:t>
                                </m:r>
                              </m:e>
                            </m:acc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𝒅</m:t>
                            </m:r>
                          </m:sub>
                        </m:s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𝒔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𝒂</m:t>
                                </m:r>
                              </m:e>
                            </m:acc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𝒅</m:t>
                            </m:r>
                          </m:sub>
                        </m:s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</m:d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FA8B593B-99DE-427D-97A7-6DF138ADCC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792645"/>
                <a:ext cx="2997974" cy="398764"/>
              </a:xfrm>
              <a:prstGeom prst="rect">
                <a:avLst/>
              </a:prstGeom>
              <a:blipFill>
                <a:blip r:embed="rId2"/>
                <a:stretch>
                  <a:fillRect l="-4481" r="-3259"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asellaDiTesto 5">
            <a:extLst>
              <a:ext uri="{FF2B5EF4-FFF2-40B4-BE49-F238E27FC236}">
                <a16:creationId xmlns:a16="http://schemas.microsoft.com/office/drawing/2014/main" id="{B181BCA7-1620-4644-B4B2-284D4551D259}"/>
              </a:ext>
            </a:extLst>
          </p:cNvPr>
          <p:cNvSpPr txBox="1"/>
          <p:nvPr/>
        </p:nvSpPr>
        <p:spPr>
          <a:xfrm>
            <a:off x="4406689" y="2816536"/>
            <a:ext cx="70482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matrix needed to use the geometrical Jacobina instead of the analytical Jacobian; </a:t>
            </a:r>
            <a:r>
              <a:rPr lang="en-US" sz="1600" i="1" dirty="0" err="1"/>
              <a:t>n</a:t>
            </a:r>
            <a:r>
              <a:rPr lang="en-US" sz="1600" i="1" baseline="-25000" dirty="0" err="1"/>
              <a:t>d</a:t>
            </a:r>
            <a:r>
              <a:rPr lang="en-US" sz="1600" i="1" baseline="-25000" dirty="0"/>
              <a:t> </a:t>
            </a:r>
            <a:r>
              <a:rPr lang="en-US" sz="1600" dirty="0"/>
              <a:t>, </a:t>
            </a:r>
            <a:r>
              <a:rPr lang="en-US" sz="1600" i="1" dirty="0"/>
              <a:t>n</a:t>
            </a:r>
            <a:r>
              <a:rPr lang="en-US" sz="1600" dirty="0"/>
              <a:t>, </a:t>
            </a:r>
            <a:r>
              <a:rPr lang="en-US" sz="1600" i="1" dirty="0" err="1"/>
              <a:t>s</a:t>
            </a:r>
            <a:r>
              <a:rPr lang="en-US" sz="1600" i="1" baseline="-25000" dirty="0" err="1"/>
              <a:t>d</a:t>
            </a:r>
            <a:r>
              <a:rPr lang="en-US" sz="1600" i="1" baseline="-25000" dirty="0"/>
              <a:t> </a:t>
            </a:r>
            <a:r>
              <a:rPr lang="en-US" sz="1600" dirty="0"/>
              <a:t>, </a:t>
            </a:r>
            <a:r>
              <a:rPr lang="en-US" sz="1600" i="1" dirty="0"/>
              <a:t>s</a:t>
            </a:r>
            <a:r>
              <a:rPr lang="en-US" sz="1600" dirty="0"/>
              <a:t>, </a:t>
            </a:r>
            <a:r>
              <a:rPr lang="en-US" sz="1600" i="1" dirty="0"/>
              <a:t>a</a:t>
            </a:r>
            <a:r>
              <a:rPr lang="en-US" sz="1600" i="1" baseline="-25000" dirty="0"/>
              <a:t>d </a:t>
            </a:r>
            <a:r>
              <a:rPr lang="en-US" sz="1600" dirty="0"/>
              <a:t>, a are respectively the normal, sliding, approach </a:t>
            </a:r>
            <a:r>
              <a:rPr lang="en-US" sz="1600" dirty="0" err="1"/>
              <a:t>versors</a:t>
            </a:r>
            <a:r>
              <a:rPr lang="en-US" sz="1600" dirty="0"/>
              <a:t> of the desired trajectory and the actual orientation.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CasellaDiTesto 81">
                <a:extLst>
                  <a:ext uri="{FF2B5EF4-FFF2-40B4-BE49-F238E27FC236}">
                    <a16:creationId xmlns:a16="http://schemas.microsoft.com/office/drawing/2014/main" id="{548F10ED-A943-49FE-85BB-F86B568C956A}"/>
                  </a:ext>
                </a:extLst>
              </p:cNvPr>
              <p:cNvSpPr txBox="1"/>
              <p:nvPr/>
            </p:nvSpPr>
            <p:spPr>
              <a:xfrm>
                <a:off x="531166" y="1410932"/>
                <a:ext cx="11078839" cy="98911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</m:acc>
                      <m:r>
                        <a:rPr lang="en-US" sz="3200" b="1" i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plcHide m:val="on"/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sz="32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a:rPr lang="en-US" sz="3200" b="1" i="1">
                                            <a:latin typeface="Cambria Math" panose="02040503050406030204" pitchFamily="18" charset="0"/>
                                          </a:rPr>
                                          <m:t>𝑰</m:t>
                                        </m:r>
                                      </m:e>
                                      <m:e>
                                        <m:r>
                                          <a:rPr lang="en-US" sz="3200" b="1" i="0">
                                            <a:latin typeface="Cambria Math" panose="02040503050406030204" pitchFamily="18" charset="0"/>
                                          </a:rPr>
                                          <m:t>𝟎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sz="3200" b="1" i="0">
                                            <a:latin typeface="Cambria Math" panose="02040503050406030204" pitchFamily="18" charset="0"/>
                                          </a:rPr>
                                          <m:t>𝟎</m:t>
                                        </m:r>
                                      </m:e>
                                      <m:e>
                                        <m:r>
                                          <a:rPr lang="en-US" sz="3200" b="1" i="1">
                                            <a:latin typeface="Cambria Math" panose="02040503050406030204" pitchFamily="18" charset="0"/>
                                          </a:rPr>
                                          <m:t>𝑳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  <m:r>
                                <a:rPr lang="en-US" sz="3200" b="1" i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sSub>
                                <m:sSubPr>
                                  <m:ctrlP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𝑱</m:t>
                                  </m:r>
                                </m:e>
                                <m:sub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𝒆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3200" b="1" i="0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lang="en-US" sz="3200" b="1" i="0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𝝃</m:t>
                          </m:r>
                        </m:e>
                        <m:sub>
                          <m:r>
                            <a:rPr lang="it-IT" sz="3200" b="1" i="1" smtClean="0">
                              <a:latin typeface="Cambria Math" panose="02040503050406030204" pitchFamily="18" charset="0"/>
                            </a:rPr>
                            <m:t>𝒆</m:t>
                          </m:r>
                        </m:sub>
                      </m:sSub>
                      <m:r>
                        <a:rPr lang="en-US" sz="3200" b="1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3200" b="1" i="1" smtClean="0">
                              <a:latin typeface="Cambria Math" panose="020405030504060302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𝒆</m:t>
                          </m:r>
                        </m:sub>
                      </m:sSub>
                      <m:r>
                        <a:rPr lang="en-US" sz="3200" b="1" i="0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plcHide m:val="on"/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sz="32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a:rPr lang="en-US" sz="3200" b="1" i="1">
                                            <a:latin typeface="Cambria Math" panose="02040503050406030204" pitchFamily="18" charset="0"/>
                                          </a:rPr>
                                          <m:t>𝑰</m:t>
                                        </m:r>
                                      </m:e>
                                      <m:e>
                                        <m:r>
                                          <a:rPr lang="en-US" sz="3200" b="1" i="0">
                                            <a:latin typeface="Cambria Math" panose="02040503050406030204" pitchFamily="18" charset="0"/>
                                          </a:rPr>
                                          <m:t>𝟎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sz="3200" b="1" i="0">
                                            <a:latin typeface="Cambria Math" panose="02040503050406030204" pitchFamily="18" charset="0"/>
                                          </a:rPr>
                                          <m:t>𝟎</m:t>
                                        </m:r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en-US" sz="3200" b="1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3200" b="1" i="1">
                                                <a:latin typeface="Cambria Math" panose="02040503050406030204" pitchFamily="18" charset="0"/>
                                              </a:rPr>
                                              <m:t>𝑳</m:t>
                                            </m:r>
                                          </m:e>
                                          <m:sub>
                                            <m:r>
                                              <a:rPr lang="en-US" sz="3200" b="1" i="0">
                                                <a:latin typeface="Cambria Math" panose="02040503050406030204" pitchFamily="18" charset="0"/>
                                              </a:rPr>
                                              <m:t>𝟐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</m:m>
                                </m:e>
                              </m:d>
                              <m:r>
                                <a:rPr lang="en-US" sz="3200" b="1" i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sSub>
                                <m:sSubPr>
                                  <m:ctrlP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en-US" sz="32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3200" b="1" i="1">
                                          <a:latin typeface="Cambria Math" panose="02040503050406030204" pitchFamily="18" charset="0"/>
                                        </a:rPr>
                                        <m:t>𝑱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3200" b="1" i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3200" b="1" i="0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lang="en-US" sz="3200" b="1" i="0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𝝃</m:t>
                          </m:r>
                        </m:e>
                        <m:sub>
                          <m:r>
                            <a:rPr lang="it-IT" sz="32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sz="3200" b="1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3200" b="1" i="1" smtClean="0">
                              <a:latin typeface="Cambria Math" panose="020405030504060302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it-IT" sz="3200" b="1" i="1" smtClean="0">
                              <a:latin typeface="Cambria Math" panose="02040503050406030204" pitchFamily="18" charset="0"/>
                            </a:rPr>
                            <m:t>𝒆</m:t>
                          </m:r>
                        </m:sub>
                      </m:sSub>
                      <m:r>
                        <a:rPr lang="it-IT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it-IT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it-IT" sz="3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sz="3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𝑷</m:t>
                              </m:r>
                            </m:e>
                          </m:acc>
                        </m:e>
                        <m:sub>
                          <m:r>
                            <a:rPr lang="it-IT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it-IT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it-IT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it-IT" sz="3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sz="3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𝒒</m:t>
                              </m:r>
                            </m:e>
                          </m:acc>
                        </m:e>
                        <m:sub>
                          <m:r>
                            <a:rPr lang="it-IT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82" name="CasellaDiTesto 81">
                <a:extLst>
                  <a:ext uri="{FF2B5EF4-FFF2-40B4-BE49-F238E27FC236}">
                    <a16:creationId xmlns:a16="http://schemas.microsoft.com/office/drawing/2014/main" id="{548F10ED-A943-49FE-85BB-F86B568C95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166" y="1410932"/>
                <a:ext cx="11078839" cy="98911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CasellaDiTesto 86">
                <a:extLst>
                  <a:ext uri="{FF2B5EF4-FFF2-40B4-BE49-F238E27FC236}">
                    <a16:creationId xmlns:a16="http://schemas.microsoft.com/office/drawing/2014/main" id="{014668C6-289D-40E7-9161-24B641D0CD58}"/>
                  </a:ext>
                </a:extLst>
              </p:cNvPr>
              <p:cNvSpPr txBox="1"/>
              <p:nvPr/>
            </p:nvSpPr>
            <p:spPr>
              <a:xfrm>
                <a:off x="838200" y="4762356"/>
                <a:ext cx="1655119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𝑰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𝑱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𝑱</m:t>
                    </m:r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87" name="CasellaDiTesto 86">
                <a:extLst>
                  <a:ext uri="{FF2B5EF4-FFF2-40B4-BE49-F238E27FC236}">
                    <a16:creationId xmlns:a16="http://schemas.microsoft.com/office/drawing/2014/main" id="{014668C6-289D-40E7-9161-24B641D0CD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762356"/>
                <a:ext cx="1655119" cy="276999"/>
              </a:xfrm>
              <a:prstGeom prst="rect">
                <a:avLst/>
              </a:prstGeom>
              <a:blipFill>
                <a:blip r:embed="rId4"/>
                <a:stretch>
                  <a:fillRect l="-8118" t="-21739" r="-2952" b="-413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CasellaDiTesto 87">
                <a:extLst>
                  <a:ext uri="{FF2B5EF4-FFF2-40B4-BE49-F238E27FC236}">
                    <a16:creationId xmlns:a16="http://schemas.microsoft.com/office/drawing/2014/main" id="{DE41D77A-75FE-4D8F-AB76-1C3FCE6A0D81}"/>
                  </a:ext>
                </a:extLst>
              </p:cNvPr>
              <p:cNvSpPr txBox="1"/>
              <p:nvPr/>
            </p:nvSpPr>
            <p:spPr>
              <a:xfrm>
                <a:off x="839392" y="3763383"/>
                <a:ext cx="3307854" cy="6163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b="1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𝝃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𝑳</m:t>
                                  </m:r>
                                </m:e>
                                <m:sup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𝑻</m:t>
                                  </m:r>
                                </m:sup>
                              </m:sSup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𝝎</m:t>
                              </m:r>
                            </m:e>
                          </m:mr>
                        </m:m>
                      </m:e>
                    </m:d>
                    <m:r>
                      <a:rPr lang="en-US" b="1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begChr m:val="["/>
                        <m:endChr m:val="]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𝒑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</m:mr>
                          <m:m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b>
                                  <m:r>
                                    <a:rPr lang="it-IT" b="1" i="1" smtClean="0">
                                      <a:latin typeface="Cambria Math" panose="02040503050406030204" pitchFamily="18" charset="0"/>
                                    </a:rPr>
                                    <m:t>𝒐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b="1" i="1" smtClean="0">
                        <a:latin typeface="Cambria Math" panose="02040503050406030204" pitchFamily="18" charset="0"/>
                      </a:rPr>
                      <m:t>⋅</m:t>
                    </m:r>
                    <m:d>
                      <m:dPr>
                        <m:begChr m:val="["/>
                        <m:endChr m:val="]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1" i="1" smtClean="0">
                                      <a:latin typeface="Cambria Math" panose="02040503050406030204" pitchFamily="18" charset="0"/>
                                    </a:rPr>
                                    <m:t>𝒆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𝒑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𝒆</m:t>
                                  </m:r>
                                </m:e>
                                <m:sub>
                                  <m:r>
                                    <a:rPr lang="it-IT" b="1" i="1" smtClean="0">
                                      <a:latin typeface="Cambria Math" panose="02040503050406030204" pitchFamily="18" charset="0"/>
                                    </a:rPr>
                                    <m:t>𝒐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88" name="CasellaDiTesto 87">
                <a:extLst>
                  <a:ext uri="{FF2B5EF4-FFF2-40B4-BE49-F238E27FC236}">
                    <a16:creationId xmlns:a16="http://schemas.microsoft.com/office/drawing/2014/main" id="{DE41D77A-75FE-4D8F-AB76-1C3FCE6A0D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392" y="3763383"/>
                <a:ext cx="3307854" cy="616387"/>
              </a:xfrm>
              <a:prstGeom prst="rect">
                <a:avLst/>
              </a:prstGeom>
              <a:blipFill>
                <a:blip r:embed="rId5"/>
                <a:stretch>
                  <a:fillRect l="-4059" b="-9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9" name="CasellaDiTesto 88">
            <a:extLst>
              <a:ext uri="{FF2B5EF4-FFF2-40B4-BE49-F238E27FC236}">
                <a16:creationId xmlns:a16="http://schemas.microsoft.com/office/drawing/2014/main" id="{5AE82515-E866-4811-83AB-C5860CEC2FB2}"/>
              </a:ext>
            </a:extLst>
          </p:cNvPr>
          <p:cNvSpPr txBox="1"/>
          <p:nvPr/>
        </p:nvSpPr>
        <p:spPr>
          <a:xfrm>
            <a:off x="4422908" y="3901630"/>
            <a:ext cx="7106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twist of the desired part of the robot, comprising of the correction due to the position and orientation error</a:t>
            </a:r>
          </a:p>
        </p:txBody>
      </p:sp>
      <p:sp>
        <p:nvSpPr>
          <p:cNvPr id="90" name="CasellaDiTesto 89">
            <a:extLst>
              <a:ext uri="{FF2B5EF4-FFF2-40B4-BE49-F238E27FC236}">
                <a16:creationId xmlns:a16="http://schemas.microsoft.com/office/drawing/2014/main" id="{FDC90F81-6473-43EA-B8AF-EC9EC0E1F205}"/>
              </a:ext>
            </a:extLst>
          </p:cNvPr>
          <p:cNvSpPr txBox="1"/>
          <p:nvPr/>
        </p:nvSpPr>
        <p:spPr>
          <a:xfrm>
            <a:off x="4422908" y="4762356"/>
            <a:ext cx="54027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projector in the </a:t>
            </a:r>
            <a:r>
              <a:rPr lang="en-US" sz="1600" dirty="0" err="1"/>
              <a:t>nullspace</a:t>
            </a:r>
            <a:r>
              <a:rPr lang="en-US" sz="1600" dirty="0"/>
              <a:t> of the Jacobian matrix</a:t>
            </a:r>
          </a:p>
        </p:txBody>
      </p:sp>
      <p:sp>
        <p:nvSpPr>
          <p:cNvPr id="91" name="CasellaDiTesto 90">
            <a:extLst>
              <a:ext uri="{FF2B5EF4-FFF2-40B4-BE49-F238E27FC236}">
                <a16:creationId xmlns:a16="http://schemas.microsoft.com/office/drawing/2014/main" id="{A73B002B-D502-45A4-ADF6-BC7B897045F8}"/>
              </a:ext>
            </a:extLst>
          </p:cNvPr>
          <p:cNvSpPr txBox="1"/>
          <p:nvPr/>
        </p:nvSpPr>
        <p:spPr>
          <a:xfrm>
            <a:off x="719092" y="5877101"/>
            <a:ext cx="112904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subscripts </a:t>
            </a:r>
            <a:r>
              <a:rPr lang="en-US" sz="1600" i="1" dirty="0"/>
              <a:t>“e”</a:t>
            </a:r>
            <a:r>
              <a:rPr lang="en-US" sz="1600" dirty="0"/>
              <a:t> and </a:t>
            </a:r>
            <a:r>
              <a:rPr lang="en-US" sz="1600" i="1" dirty="0"/>
              <a:t>“2”</a:t>
            </a:r>
            <a:r>
              <a:rPr lang="en-US" sz="1600" dirty="0"/>
              <a:t> refers respectively to the first task (end effector positioning) and second task (robot base movements)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CasellaDiTesto 91">
                <a:extLst>
                  <a:ext uri="{FF2B5EF4-FFF2-40B4-BE49-F238E27FC236}">
                    <a16:creationId xmlns:a16="http://schemas.microsoft.com/office/drawing/2014/main" id="{D3D5CA86-4A2F-4EB1-9DEF-CC175FD9A622}"/>
                  </a:ext>
                </a:extLst>
              </p:cNvPr>
              <p:cNvSpPr txBox="1"/>
              <p:nvPr/>
            </p:nvSpPr>
            <p:spPr>
              <a:xfrm>
                <a:off x="838200" y="5436038"/>
                <a:ext cx="1091837" cy="2808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</m:acc>
                    <m:r>
                      <a:rPr lang="it-IT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𝐽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92" name="CasellaDiTesto 91">
                <a:extLst>
                  <a:ext uri="{FF2B5EF4-FFF2-40B4-BE49-F238E27FC236}">
                    <a16:creationId xmlns:a16="http://schemas.microsoft.com/office/drawing/2014/main" id="{D3D5CA86-4A2F-4EB1-9DEF-CC175FD9A6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436038"/>
                <a:ext cx="1091837" cy="280846"/>
              </a:xfrm>
              <a:prstGeom prst="rect">
                <a:avLst/>
              </a:prstGeom>
              <a:blipFill>
                <a:blip r:embed="rId6"/>
                <a:stretch>
                  <a:fillRect l="-12291" t="-23913" r="-6145" b="-413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3" name="CasellaDiTesto 92">
            <a:extLst>
              <a:ext uri="{FF2B5EF4-FFF2-40B4-BE49-F238E27FC236}">
                <a16:creationId xmlns:a16="http://schemas.microsoft.com/office/drawing/2014/main" id="{9E24D318-454D-4F85-9894-049832019921}"/>
              </a:ext>
            </a:extLst>
          </p:cNvPr>
          <p:cNvSpPr txBox="1"/>
          <p:nvPr/>
        </p:nvSpPr>
        <p:spPr>
          <a:xfrm>
            <a:off x="4422908" y="5378330"/>
            <a:ext cx="7139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modification of the Jacobian for the second task, due to the task priority approach</a:t>
            </a:r>
          </a:p>
        </p:txBody>
      </p:sp>
    </p:spTree>
    <p:extLst>
      <p:ext uri="{BB962C8B-B14F-4D97-AF65-F5344CB8AC3E}">
        <p14:creationId xmlns:p14="http://schemas.microsoft.com/office/powerpoint/2010/main" val="6867855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3F4A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190F643C-7BB9-4E03-ABF9-80E6FF4919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chemeClr val="accent5">
              <a:lumMod val="50000"/>
            </a:schemeClr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Resulting simulation</a:t>
            </a:r>
          </a:p>
        </p:txBody>
      </p:sp>
      <p:pic>
        <p:nvPicPr>
          <p:cNvPr id="10" name="Screen Recording 9">
            <a:hlinkClick r:id="" action="ppaction://media"/>
            <a:extLst>
              <a:ext uri="{FF2B5EF4-FFF2-40B4-BE49-F238E27FC236}">
                <a16:creationId xmlns:a16="http://schemas.microsoft.com/office/drawing/2014/main" id="{3D480C16-7AAB-4CAA-8CD2-AB56E22AAB37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50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498243" y="1090705"/>
            <a:ext cx="8496768" cy="4466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298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64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_rels/them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8.jpeg"/></Relationships>
</file>

<file path=ppt/theme/theme1.xml><?xml version="1.0" encoding="utf-8"?>
<a:theme xmlns:a="http://schemas.openxmlformats.org/drawingml/2006/main" name="Organico">
  <a:themeElements>
    <a:clrScheme name="Organico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o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o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Filo">
  <a:themeElements>
    <a:clrScheme name="Personalizzato 2">
      <a:dk1>
        <a:sysClr val="windowText" lastClr="000000"/>
      </a:dk1>
      <a:lt1>
        <a:sysClr val="window" lastClr="FFFFFF"/>
      </a:lt1>
      <a:dk2>
        <a:srgbClr val="D8D8D8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Filo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Filo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4.xml><?xml version="1.0" encoding="utf-8"?>
<a:theme xmlns:a="http://schemas.openxmlformats.org/drawingml/2006/main" name="Raccolta">
  <a:themeElements>
    <a:clrScheme name="Raccolta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Raccolta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accolta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5.xml><?xml version="1.0" encoding="utf-8"?>
<a:theme xmlns:a="http://schemas.openxmlformats.org/drawingml/2006/main" name="1_Raccolta">
  <a:themeElements>
    <a:clrScheme name="Personalizzato 5">
      <a:dk1>
        <a:sysClr val="windowText" lastClr="000000"/>
      </a:dk1>
      <a:lt1>
        <a:srgbClr val="FFFFFF"/>
      </a:lt1>
      <a:dk2>
        <a:srgbClr val="454545"/>
      </a:dk2>
      <a:lt2>
        <a:srgbClr val="FFFFFF"/>
      </a:lt2>
      <a:accent1>
        <a:srgbClr val="FFFFFF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Raccolta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accolta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6.xml><?xml version="1.0" encoding="utf-8"?>
<a:theme xmlns:a="http://schemas.openxmlformats.org/drawingml/2006/main" name="Riunioni ione">
  <a:themeElements>
    <a:clrScheme name="Riunioni ione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Riunioni ione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iunioni ione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A3AB87EF-B655-4FFF-8D05-F333AD7F2789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</TotalTime>
  <Words>885</Words>
  <Application>Microsoft Office PowerPoint</Application>
  <PresentationFormat>Widescreen</PresentationFormat>
  <Paragraphs>209</Paragraphs>
  <Slides>12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12</vt:i4>
      </vt:variant>
    </vt:vector>
  </HeadingPairs>
  <TitlesOfParts>
    <vt:vector size="27" baseType="lpstr">
      <vt:lpstr>Arial</vt:lpstr>
      <vt:lpstr>Calibri</vt:lpstr>
      <vt:lpstr>Calibri Light</vt:lpstr>
      <vt:lpstr>Cambria Math</vt:lpstr>
      <vt:lpstr>Century Gothic</vt:lpstr>
      <vt:lpstr>Garamond</vt:lpstr>
      <vt:lpstr>Gill Sans MT</vt:lpstr>
      <vt:lpstr>Montserrat</vt:lpstr>
      <vt:lpstr>Wingdings 3</vt:lpstr>
      <vt:lpstr>Organico</vt:lpstr>
      <vt:lpstr>Tema di Office</vt:lpstr>
      <vt:lpstr>Filo</vt:lpstr>
      <vt:lpstr>Raccolta</vt:lpstr>
      <vt:lpstr>1_Raccolta</vt:lpstr>
      <vt:lpstr>Riunioni ione</vt:lpstr>
      <vt:lpstr>CAZZAX1-based model Inverse kinematics</vt:lpstr>
      <vt:lpstr>Project overview</vt:lpstr>
      <vt:lpstr>Arm concept</vt:lpstr>
      <vt:lpstr>Model design</vt:lpstr>
      <vt:lpstr>Reference systems</vt:lpstr>
      <vt:lpstr>Denavit - Hartenberg</vt:lpstr>
      <vt:lpstr>Tasks description</vt:lpstr>
      <vt:lpstr>CLIK algorithm with task priority strategy </vt:lpstr>
      <vt:lpstr>Resulting simulation</vt:lpstr>
      <vt:lpstr>RESULTING CONFIGURATION VARIABLES</vt:lpstr>
      <vt:lpstr>POSITION AND ORIENTATION ERRORS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CAZZAX1-based model Inverse kinematics</dc:title>
  <dc:creator>Simone Vollaro</dc:creator>
  <cp:lastModifiedBy>Simone Vollaro</cp:lastModifiedBy>
  <cp:revision>1</cp:revision>
  <dcterms:created xsi:type="dcterms:W3CDTF">2020-04-18T14:24:13Z</dcterms:created>
  <dcterms:modified xsi:type="dcterms:W3CDTF">2021-03-02T21:08:27Z</dcterms:modified>
</cp:coreProperties>
</file>